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0.xml"/>
  <Override ContentType="application/vnd.openxmlformats-officedocument.presentationml.slide+xml" PartName="/ppt/slides/slide41.xml"/>
  <Override ContentType="application/vnd.openxmlformats-officedocument.presentationml.slide+xml" PartName="/ppt/slides/slide42.xml"/>
  <Override ContentType="application/vnd.openxmlformats-officedocument.presentationml.slide+xml" PartName="/ppt/slides/slide4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40"/>
    <p:sldId id="257" r:id="rId41"/>
    <p:sldId id="258" r:id="rId42"/>
    <p:sldId id="259" r:id="rId43"/>
    <p:sldId id="260" r:id="rId44"/>
    <p:sldId id="261" r:id="rId45"/>
    <p:sldId id="262" r:id="rId46"/>
    <p:sldId id="263" r:id="rId47"/>
    <p:sldId id="264" r:id="rId48"/>
    <p:sldId id="265" r:id="rId49"/>
    <p:sldId id="266" r:id="rId50"/>
    <p:sldId id="267" r:id="rId51"/>
    <p:sldId id="268" r:id="rId52"/>
    <p:sldId id="269" r:id="rId53"/>
    <p:sldId id="270" r:id="rId54"/>
    <p:sldId id="271" r:id="rId55"/>
    <p:sldId id="272" r:id="rId56"/>
    <p:sldId id="273" r:id="rId57"/>
    <p:sldId id="274" r:id="rId58"/>
    <p:sldId id="275" r:id="rId59"/>
    <p:sldId id="276" r:id="rId60"/>
    <p:sldId id="277" r:id="rId61"/>
    <p:sldId id="278" r:id="rId62"/>
    <p:sldId id="279" r:id="rId63"/>
    <p:sldId id="280" r:id="rId64"/>
    <p:sldId id="281" r:id="rId65"/>
    <p:sldId id="282" r:id="rId66"/>
    <p:sldId id="283" r:id="rId67"/>
    <p:sldId id="284" r:id="rId68"/>
    <p:sldId id="285" r:id="rId69"/>
    <p:sldId id="286" r:id="rId70"/>
    <p:sldId id="287" r:id="rId71"/>
    <p:sldId id="288" r:id="rId72"/>
    <p:sldId id="289" r:id="rId73"/>
    <p:sldId id="290" r:id="rId74"/>
    <p:sldId id="291" r:id="rId75"/>
    <p:sldId id="292" r:id="rId76"/>
    <p:sldId id="293" r:id="rId77"/>
    <p:sldId id="294" r:id="rId78"/>
    <p:sldId id="295" r:id="rId79"/>
    <p:sldId id="296" r:id="rId80"/>
    <p:sldId id="297" r:id="rId81"/>
    <p:sldId id="298" r:id="rId82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Canva Sans" charset="1" panose="020B0503030501040103"/>
      <p:regular r:id="rId10"/>
    </p:embeddedFont>
    <p:embeddedFont>
      <p:font typeface="Canva Sans Bold" charset="1" panose="020B0803030501040103"/>
      <p:regular r:id="rId11"/>
    </p:embeddedFont>
    <p:embeddedFont>
      <p:font typeface="Canva Sans Italics" charset="1" panose="020B0503030501040103"/>
      <p:regular r:id="rId12"/>
    </p:embeddedFont>
    <p:embeddedFont>
      <p:font typeface="Canva Sans Bold Italics" charset="1" panose="020B0803030501040103"/>
      <p:regular r:id="rId13"/>
    </p:embeddedFont>
    <p:embeddedFont>
      <p:font typeface="Canva Sans Medium" charset="1" panose="020B0603030501040103"/>
      <p:regular r:id="rId14"/>
    </p:embeddedFont>
    <p:embeddedFont>
      <p:font typeface="Canva Sans Medium Italics" charset="1" panose="020B0603030501040103"/>
      <p:regular r:id="rId15"/>
    </p:embeddedFont>
    <p:embeddedFont>
      <p:font typeface="Nourd" charset="1" panose="00000500000000000000"/>
      <p:regular r:id="rId16"/>
    </p:embeddedFont>
    <p:embeddedFont>
      <p:font typeface="Nourd Bold" charset="1" panose="00000800000000000000"/>
      <p:regular r:id="rId17"/>
    </p:embeddedFont>
    <p:embeddedFont>
      <p:font typeface="Nourd Light" charset="1" panose="00000400000000000000"/>
      <p:regular r:id="rId18"/>
    </p:embeddedFont>
    <p:embeddedFont>
      <p:font typeface="Nourd Medium" charset="1" panose="00000600000000000000"/>
      <p:regular r:id="rId19"/>
    </p:embeddedFont>
    <p:embeddedFont>
      <p:font typeface="Nourd Semi-Bold" charset="1" panose="00000700000000000000"/>
      <p:regular r:id="rId20"/>
    </p:embeddedFont>
    <p:embeddedFont>
      <p:font typeface="Nourd Heavy" charset="1" panose="00000A00000000000000"/>
      <p:regular r:id="rId21"/>
    </p:embeddedFont>
    <p:embeddedFont>
      <p:font typeface="Montserrat" charset="1" panose="00000500000000000000"/>
      <p:regular r:id="rId22"/>
    </p:embeddedFont>
    <p:embeddedFont>
      <p:font typeface="Montserrat Bold" charset="1" panose="00000800000000000000"/>
      <p:regular r:id="rId23"/>
    </p:embeddedFont>
    <p:embeddedFont>
      <p:font typeface="Montserrat Italics" charset="1" panose="00000500000000000000"/>
      <p:regular r:id="rId24"/>
    </p:embeddedFont>
    <p:embeddedFont>
      <p:font typeface="Montserrat Bold Italics" charset="1" panose="00000800000000000000"/>
      <p:regular r:id="rId25"/>
    </p:embeddedFont>
    <p:embeddedFont>
      <p:font typeface="Montserrat Thin" charset="1" panose="00000300000000000000"/>
      <p:regular r:id="rId26"/>
    </p:embeddedFont>
    <p:embeddedFont>
      <p:font typeface="Montserrat Thin Italics" charset="1" panose="00000300000000000000"/>
      <p:regular r:id="rId27"/>
    </p:embeddedFont>
    <p:embeddedFont>
      <p:font typeface="Montserrat Extra-Light" charset="1" panose="00000300000000000000"/>
      <p:regular r:id="rId28"/>
    </p:embeddedFont>
    <p:embeddedFont>
      <p:font typeface="Montserrat Extra-Light Italics" charset="1" panose="00000300000000000000"/>
      <p:regular r:id="rId29"/>
    </p:embeddedFont>
    <p:embeddedFont>
      <p:font typeface="Montserrat Light" charset="1" panose="00000400000000000000"/>
      <p:regular r:id="rId30"/>
    </p:embeddedFont>
    <p:embeddedFont>
      <p:font typeface="Montserrat Light Italics" charset="1" panose="00000400000000000000"/>
      <p:regular r:id="rId31"/>
    </p:embeddedFont>
    <p:embeddedFont>
      <p:font typeface="Montserrat Medium" charset="1" panose="00000600000000000000"/>
      <p:regular r:id="rId32"/>
    </p:embeddedFont>
    <p:embeddedFont>
      <p:font typeface="Montserrat Medium Italics" charset="1" panose="00000600000000000000"/>
      <p:regular r:id="rId33"/>
    </p:embeddedFont>
    <p:embeddedFont>
      <p:font typeface="Montserrat Semi-Bold" charset="1" panose="00000700000000000000"/>
      <p:regular r:id="rId34"/>
    </p:embeddedFont>
    <p:embeddedFont>
      <p:font typeface="Montserrat Semi-Bold Italics" charset="1" panose="00000700000000000000"/>
      <p:regular r:id="rId35"/>
    </p:embeddedFont>
    <p:embeddedFont>
      <p:font typeface="Montserrat Ultra-Bold" charset="1" panose="00000900000000000000"/>
      <p:regular r:id="rId36"/>
    </p:embeddedFont>
    <p:embeddedFont>
      <p:font typeface="Montserrat Ultra-Bold Italics" charset="1" panose="00000900000000000000"/>
      <p:regular r:id="rId37"/>
    </p:embeddedFont>
    <p:embeddedFont>
      <p:font typeface="Montserrat Heavy" charset="1" panose="00000A00000000000000"/>
      <p:regular r:id="rId38"/>
    </p:embeddedFont>
    <p:embeddedFont>
      <p:font typeface="Montserrat Heavy Italics" charset="1" panose="00000A00000000000000"/>
      <p:regular r:id="rId3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slides/slide1.xml" Type="http://schemas.openxmlformats.org/officeDocument/2006/relationships/slide"/><Relationship Id="rId41" Target="slides/slide2.xml" Type="http://schemas.openxmlformats.org/officeDocument/2006/relationships/slide"/><Relationship Id="rId42" Target="slides/slide3.xml" Type="http://schemas.openxmlformats.org/officeDocument/2006/relationships/slide"/><Relationship Id="rId43" Target="slides/slide4.xml" Type="http://schemas.openxmlformats.org/officeDocument/2006/relationships/slide"/><Relationship Id="rId44" Target="slides/slide5.xml" Type="http://schemas.openxmlformats.org/officeDocument/2006/relationships/slide"/><Relationship Id="rId45" Target="slides/slide6.xml" Type="http://schemas.openxmlformats.org/officeDocument/2006/relationships/slide"/><Relationship Id="rId46" Target="slides/slide7.xml" Type="http://schemas.openxmlformats.org/officeDocument/2006/relationships/slide"/><Relationship Id="rId47" Target="slides/slide8.xml" Type="http://schemas.openxmlformats.org/officeDocument/2006/relationships/slide"/><Relationship Id="rId48" Target="slides/slide9.xml" Type="http://schemas.openxmlformats.org/officeDocument/2006/relationships/slide"/><Relationship Id="rId49" Target="slides/slide10.xml" Type="http://schemas.openxmlformats.org/officeDocument/2006/relationships/slide"/><Relationship Id="rId5" Target="tableStyles.xml" Type="http://schemas.openxmlformats.org/officeDocument/2006/relationships/tableStyles"/><Relationship Id="rId50" Target="slides/slide11.xml" Type="http://schemas.openxmlformats.org/officeDocument/2006/relationships/slide"/><Relationship Id="rId51" Target="slides/slide12.xml" Type="http://schemas.openxmlformats.org/officeDocument/2006/relationships/slide"/><Relationship Id="rId52" Target="slides/slide13.xml" Type="http://schemas.openxmlformats.org/officeDocument/2006/relationships/slide"/><Relationship Id="rId53" Target="slides/slide14.xml" Type="http://schemas.openxmlformats.org/officeDocument/2006/relationships/slide"/><Relationship Id="rId54" Target="slides/slide15.xml" Type="http://schemas.openxmlformats.org/officeDocument/2006/relationships/slide"/><Relationship Id="rId55" Target="slides/slide16.xml" Type="http://schemas.openxmlformats.org/officeDocument/2006/relationships/slide"/><Relationship Id="rId56" Target="slides/slide17.xml" Type="http://schemas.openxmlformats.org/officeDocument/2006/relationships/slide"/><Relationship Id="rId57" Target="slides/slide18.xml" Type="http://schemas.openxmlformats.org/officeDocument/2006/relationships/slide"/><Relationship Id="rId58" Target="slides/slide19.xml" Type="http://schemas.openxmlformats.org/officeDocument/2006/relationships/slide"/><Relationship Id="rId59" Target="slides/slide20.xml" Type="http://schemas.openxmlformats.org/officeDocument/2006/relationships/slide"/><Relationship Id="rId6" Target="fonts/font6.fntdata" Type="http://schemas.openxmlformats.org/officeDocument/2006/relationships/font"/><Relationship Id="rId60" Target="slides/slide21.xml" Type="http://schemas.openxmlformats.org/officeDocument/2006/relationships/slide"/><Relationship Id="rId61" Target="slides/slide22.xml" Type="http://schemas.openxmlformats.org/officeDocument/2006/relationships/slide"/><Relationship Id="rId62" Target="slides/slide23.xml" Type="http://schemas.openxmlformats.org/officeDocument/2006/relationships/slide"/><Relationship Id="rId63" Target="slides/slide24.xml" Type="http://schemas.openxmlformats.org/officeDocument/2006/relationships/slide"/><Relationship Id="rId64" Target="slides/slide25.xml" Type="http://schemas.openxmlformats.org/officeDocument/2006/relationships/slide"/><Relationship Id="rId65" Target="slides/slide26.xml" Type="http://schemas.openxmlformats.org/officeDocument/2006/relationships/slide"/><Relationship Id="rId66" Target="slides/slide27.xml" Type="http://schemas.openxmlformats.org/officeDocument/2006/relationships/slide"/><Relationship Id="rId67" Target="slides/slide28.xml" Type="http://schemas.openxmlformats.org/officeDocument/2006/relationships/slide"/><Relationship Id="rId68" Target="slides/slide29.xml" Type="http://schemas.openxmlformats.org/officeDocument/2006/relationships/slide"/><Relationship Id="rId69" Target="slides/slide30.xml" Type="http://schemas.openxmlformats.org/officeDocument/2006/relationships/slide"/><Relationship Id="rId7" Target="fonts/font7.fntdata" Type="http://schemas.openxmlformats.org/officeDocument/2006/relationships/font"/><Relationship Id="rId70" Target="slides/slide31.xml" Type="http://schemas.openxmlformats.org/officeDocument/2006/relationships/slide"/><Relationship Id="rId71" Target="slides/slide32.xml" Type="http://schemas.openxmlformats.org/officeDocument/2006/relationships/slide"/><Relationship Id="rId72" Target="slides/slide33.xml" Type="http://schemas.openxmlformats.org/officeDocument/2006/relationships/slide"/><Relationship Id="rId73" Target="slides/slide34.xml" Type="http://schemas.openxmlformats.org/officeDocument/2006/relationships/slide"/><Relationship Id="rId74" Target="slides/slide35.xml" Type="http://schemas.openxmlformats.org/officeDocument/2006/relationships/slide"/><Relationship Id="rId75" Target="slides/slide36.xml" Type="http://schemas.openxmlformats.org/officeDocument/2006/relationships/slide"/><Relationship Id="rId76" Target="slides/slide37.xml" Type="http://schemas.openxmlformats.org/officeDocument/2006/relationships/slide"/><Relationship Id="rId77" Target="slides/slide38.xml" Type="http://schemas.openxmlformats.org/officeDocument/2006/relationships/slide"/><Relationship Id="rId78" Target="slides/slide39.xml" Type="http://schemas.openxmlformats.org/officeDocument/2006/relationships/slide"/><Relationship Id="rId79" Target="slides/slide40.xml" Type="http://schemas.openxmlformats.org/officeDocument/2006/relationships/slide"/><Relationship Id="rId8" Target="fonts/font8.fntdata" Type="http://schemas.openxmlformats.org/officeDocument/2006/relationships/font"/><Relationship Id="rId80" Target="slides/slide41.xml" Type="http://schemas.openxmlformats.org/officeDocument/2006/relationships/slide"/><Relationship Id="rId81" Target="slides/slide42.xml" Type="http://schemas.openxmlformats.org/officeDocument/2006/relationships/slide"/><Relationship Id="rId82" Target="slides/slide43.xml" Type="http://schemas.openxmlformats.org/officeDocument/2006/relationships/slide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.png" Type="http://schemas.openxmlformats.org/officeDocument/2006/relationships/image"/><Relationship Id="rId11" Target="../media/image6.svg" Type="http://schemas.openxmlformats.org/officeDocument/2006/relationships/image"/><Relationship Id="rId2" Target="../media/image35.png" Type="http://schemas.openxmlformats.org/officeDocument/2006/relationships/image"/><Relationship Id="rId3" Target="../media/image36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13.png" Type="http://schemas.openxmlformats.org/officeDocument/2006/relationships/image"/><Relationship Id="rId7" Target="../media/image14.svg" Type="http://schemas.openxmlformats.org/officeDocument/2006/relationships/image"/><Relationship Id="rId8" Target="../media/image15.png" Type="http://schemas.openxmlformats.org/officeDocument/2006/relationships/image"/><Relationship Id="rId9" Target="../media/image16.sv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Relationship Id="rId6" Target="../media/image15.png" Type="http://schemas.openxmlformats.org/officeDocument/2006/relationships/image"/><Relationship Id="rId7" Target="../media/image16.svg" Type="http://schemas.openxmlformats.org/officeDocument/2006/relationships/image"/><Relationship Id="rId8" Target="../media/image5.png" Type="http://schemas.openxmlformats.org/officeDocument/2006/relationships/image"/><Relationship Id="rId9" Target="../media/image6.sv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7.png" Type="http://schemas.openxmlformats.org/officeDocument/2006/relationships/image"/><Relationship Id="rId11" Target="../media/image38.svg" Type="http://schemas.openxmlformats.org/officeDocument/2006/relationships/image"/><Relationship Id="rId12" Target="../media/image39.png" Type="http://schemas.openxmlformats.org/officeDocument/2006/relationships/image"/><Relationship Id="rId13" Target="../media/image40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Relationship Id="rId6" Target="../media/image15.png" Type="http://schemas.openxmlformats.org/officeDocument/2006/relationships/image"/><Relationship Id="rId7" Target="../media/image16.svg" Type="http://schemas.openxmlformats.org/officeDocument/2006/relationships/image"/><Relationship Id="rId8" Target="../media/image5.png" Type="http://schemas.openxmlformats.org/officeDocument/2006/relationships/image"/><Relationship Id="rId9" Target="../media/image6.sv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Relationship Id="rId6" Target="../media/image15.png" Type="http://schemas.openxmlformats.org/officeDocument/2006/relationships/image"/><Relationship Id="rId7" Target="../media/image16.svg" Type="http://schemas.openxmlformats.org/officeDocument/2006/relationships/image"/><Relationship Id="rId8" Target="../media/image5.png" Type="http://schemas.openxmlformats.org/officeDocument/2006/relationships/image"/><Relationship Id="rId9" Target="../media/image6.sv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1.png" Type="http://schemas.openxmlformats.org/officeDocument/2006/relationships/image"/><Relationship Id="rId11" Target="../media/image42.svg" Type="http://schemas.openxmlformats.org/officeDocument/2006/relationships/image"/><Relationship Id="rId12" Target="../media/image43.png" Type="http://schemas.openxmlformats.org/officeDocument/2006/relationships/image"/><Relationship Id="rId13" Target="../media/image44.svg" Type="http://schemas.openxmlformats.org/officeDocument/2006/relationships/image"/><Relationship Id="rId14" Target="../media/image45.png" Type="http://schemas.openxmlformats.org/officeDocument/2006/relationships/image"/><Relationship Id="rId15" Target="../media/image46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Relationship Id="rId6" Target="../media/image15.png" Type="http://schemas.openxmlformats.org/officeDocument/2006/relationships/image"/><Relationship Id="rId7" Target="../media/image16.svg" Type="http://schemas.openxmlformats.org/officeDocument/2006/relationships/image"/><Relationship Id="rId8" Target="../media/image5.png" Type="http://schemas.openxmlformats.org/officeDocument/2006/relationships/image"/><Relationship Id="rId9" Target="../media/image6.sv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47.png" Type="http://schemas.openxmlformats.org/officeDocument/2006/relationships/image"/><Relationship Id="rId7" Target="../media/image48.svg" Type="http://schemas.openxmlformats.org/officeDocument/2006/relationships/image"/><Relationship Id="rId8" Target="../media/image49.png" Type="http://schemas.openxmlformats.org/officeDocument/2006/relationships/image"/><Relationship Id="rId9" Target="../media/image50.sv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.png" Type="http://schemas.openxmlformats.org/officeDocument/2006/relationships/image"/><Relationship Id="rId11" Target="../media/image2.svg" Type="http://schemas.openxmlformats.org/officeDocument/2006/relationships/image"/><Relationship Id="rId12" Target="../media/image13.png" Type="http://schemas.openxmlformats.org/officeDocument/2006/relationships/image"/><Relationship Id="rId13" Target="../media/image14.svg" Type="http://schemas.openxmlformats.org/officeDocument/2006/relationships/image"/><Relationship Id="rId2" Target="../media/image51.png" Type="http://schemas.openxmlformats.org/officeDocument/2006/relationships/image"/><Relationship Id="rId3" Target="../media/image52.svg" Type="http://schemas.openxmlformats.org/officeDocument/2006/relationships/image"/><Relationship Id="rId4" Target="../media/image53.png" Type="http://schemas.openxmlformats.org/officeDocument/2006/relationships/image"/><Relationship Id="rId5" Target="../media/image54.svg" Type="http://schemas.openxmlformats.org/officeDocument/2006/relationships/image"/><Relationship Id="rId6" Target="../media/image47.png" Type="http://schemas.openxmlformats.org/officeDocument/2006/relationships/image"/><Relationship Id="rId7" Target="../media/image48.svg" Type="http://schemas.openxmlformats.org/officeDocument/2006/relationships/image"/><Relationship Id="rId8" Target="../media/image55.png" Type="http://schemas.openxmlformats.org/officeDocument/2006/relationships/image"/><Relationship Id="rId9" Target="../media/image56.svg" Type="http://schemas.openxmlformats.org/officeDocument/2006/relationships/image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7.png" Type="http://schemas.openxmlformats.org/officeDocument/2006/relationships/image"/><Relationship Id="rId2" Target="../media/image47.png" Type="http://schemas.openxmlformats.org/officeDocument/2006/relationships/image"/><Relationship Id="rId3" Target="../media/image48.svg" Type="http://schemas.openxmlformats.org/officeDocument/2006/relationships/image"/><Relationship Id="rId4" Target="../media/image55.png" Type="http://schemas.openxmlformats.org/officeDocument/2006/relationships/image"/><Relationship Id="rId5" Target="../media/image56.svg" Type="http://schemas.openxmlformats.org/officeDocument/2006/relationships/image"/><Relationship Id="rId6" Target="../media/image1.png" Type="http://schemas.openxmlformats.org/officeDocument/2006/relationships/image"/><Relationship Id="rId7" Target="../media/image2.svg" Type="http://schemas.openxmlformats.org/officeDocument/2006/relationships/image"/><Relationship Id="rId8" Target="../media/image13.png" Type="http://schemas.openxmlformats.org/officeDocument/2006/relationships/image"/><Relationship Id="rId9" Target="../media/image14.svg" Type="http://schemas.openxmlformats.org/officeDocument/2006/relationships/image"/></Relationships>
</file>

<file path=ppt/slides/_rels/slide1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.png" Type="http://schemas.openxmlformats.org/officeDocument/2006/relationships/image"/><Relationship Id="rId11" Target="../media/image2.svg" Type="http://schemas.openxmlformats.org/officeDocument/2006/relationships/image"/><Relationship Id="rId12" Target="../media/image13.png" Type="http://schemas.openxmlformats.org/officeDocument/2006/relationships/image"/><Relationship Id="rId13" Target="../media/image14.svg" Type="http://schemas.openxmlformats.org/officeDocument/2006/relationships/image"/><Relationship Id="rId2" Target="../media/image58.png" Type="http://schemas.openxmlformats.org/officeDocument/2006/relationships/image"/><Relationship Id="rId3" Target="../media/image59.svg" Type="http://schemas.openxmlformats.org/officeDocument/2006/relationships/image"/><Relationship Id="rId4" Target="../media/image60.png" Type="http://schemas.openxmlformats.org/officeDocument/2006/relationships/image"/><Relationship Id="rId5" Target="../media/image61.svg" Type="http://schemas.openxmlformats.org/officeDocument/2006/relationships/image"/><Relationship Id="rId6" Target="../media/image47.png" Type="http://schemas.openxmlformats.org/officeDocument/2006/relationships/image"/><Relationship Id="rId7" Target="../media/image48.svg" Type="http://schemas.openxmlformats.org/officeDocument/2006/relationships/image"/><Relationship Id="rId8" Target="../media/image55.png" Type="http://schemas.openxmlformats.org/officeDocument/2006/relationships/image"/><Relationship Id="rId9" Target="../media/image56.svg" Type="http://schemas.openxmlformats.org/officeDocument/2006/relationships/image"/></Relationships>
</file>

<file path=ppt/slides/_rels/slide1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2.png" Type="http://schemas.openxmlformats.org/officeDocument/2006/relationships/image"/><Relationship Id="rId2" Target="../media/image47.png" Type="http://schemas.openxmlformats.org/officeDocument/2006/relationships/image"/><Relationship Id="rId3" Target="../media/image48.svg" Type="http://schemas.openxmlformats.org/officeDocument/2006/relationships/image"/><Relationship Id="rId4" Target="../media/image55.png" Type="http://schemas.openxmlformats.org/officeDocument/2006/relationships/image"/><Relationship Id="rId5" Target="../media/image56.svg" Type="http://schemas.openxmlformats.org/officeDocument/2006/relationships/image"/><Relationship Id="rId6" Target="../media/image1.png" Type="http://schemas.openxmlformats.org/officeDocument/2006/relationships/image"/><Relationship Id="rId7" Target="../media/image2.svg" Type="http://schemas.openxmlformats.org/officeDocument/2006/relationships/image"/><Relationship Id="rId8" Target="../media/image13.png" Type="http://schemas.openxmlformats.org/officeDocument/2006/relationships/image"/><Relationship Id="rId9" Target="../media/image14.sv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.png" Type="http://schemas.openxmlformats.org/officeDocument/2006/relationships/image"/><Relationship Id="rId11" Target="../media/image6.svg" Type="http://schemas.openxmlformats.org/officeDocument/2006/relationships/image"/><Relationship Id="rId12" Target="../media/image15.png" Type="http://schemas.openxmlformats.org/officeDocument/2006/relationships/image"/><Relationship Id="rId13" Target="../media/image16.svg" Type="http://schemas.openxmlformats.org/officeDocument/2006/relationships/image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1.png" Type="http://schemas.openxmlformats.org/officeDocument/2006/relationships/image"/><Relationship Id="rId7" Target="../media/image2.svg" Type="http://schemas.openxmlformats.org/officeDocument/2006/relationships/image"/><Relationship Id="rId8" Target="../media/image13.png" Type="http://schemas.openxmlformats.org/officeDocument/2006/relationships/image"/><Relationship Id="rId9" Target="../media/image14.svg" Type="http://schemas.openxmlformats.org/officeDocument/2006/relationships/image"/></Relationships>
</file>

<file path=ppt/slides/_rels/slide2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2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3.png" Type="http://schemas.openxmlformats.org/officeDocument/2006/relationships/image"/><Relationship Id="rId11" Target="../media/image64.svg" Type="http://schemas.openxmlformats.org/officeDocument/2006/relationships/image"/><Relationship Id="rId12" Target="../media/image53.png" Type="http://schemas.openxmlformats.org/officeDocument/2006/relationships/image"/><Relationship Id="rId13" Target="../media/image54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15.png" Type="http://schemas.openxmlformats.org/officeDocument/2006/relationships/image"/><Relationship Id="rId9" Target="../media/image16.svg" Type="http://schemas.openxmlformats.org/officeDocument/2006/relationships/image"/></Relationships>
</file>

<file path=ppt/slides/_rels/slide2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15.png" Type="http://schemas.openxmlformats.org/officeDocument/2006/relationships/image"/><Relationship Id="rId9" Target="../media/image16.svg" Type="http://schemas.openxmlformats.org/officeDocument/2006/relationships/image"/></Relationships>
</file>

<file path=ppt/slides/_rels/slide2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6.svg" Type="http://schemas.openxmlformats.org/officeDocument/2006/relationships/image"/><Relationship Id="rId2" Target="../media/image65.pn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13.png" Type="http://schemas.openxmlformats.org/officeDocument/2006/relationships/image"/><Relationship Id="rId6" Target="../media/image14.svg" Type="http://schemas.openxmlformats.org/officeDocument/2006/relationships/image"/><Relationship Id="rId7" Target="../media/image5.png" Type="http://schemas.openxmlformats.org/officeDocument/2006/relationships/image"/><Relationship Id="rId8" Target="../media/image6.svg" Type="http://schemas.openxmlformats.org/officeDocument/2006/relationships/image"/><Relationship Id="rId9" Target="../media/image15.png" Type="http://schemas.openxmlformats.org/officeDocument/2006/relationships/image"/></Relationships>
</file>

<file path=ppt/slides/_rels/slide2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2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.png" Type="http://schemas.openxmlformats.org/officeDocument/2006/relationships/image"/><Relationship Id="rId11" Target="../media/image14.svg" Type="http://schemas.openxmlformats.org/officeDocument/2006/relationships/image"/><Relationship Id="rId12" Target="../media/image53.png" Type="http://schemas.openxmlformats.org/officeDocument/2006/relationships/image"/><Relationship Id="rId13" Target="../media/image54.svg" Type="http://schemas.openxmlformats.org/officeDocument/2006/relationships/image"/><Relationship Id="rId2" Target="../media/image66.png" Type="http://schemas.openxmlformats.org/officeDocument/2006/relationships/image"/><Relationship Id="rId3" Target="../media/image67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15.png" Type="http://schemas.openxmlformats.org/officeDocument/2006/relationships/image"/><Relationship Id="rId7" Target="../media/image16.svg" Type="http://schemas.openxmlformats.org/officeDocument/2006/relationships/image"/><Relationship Id="rId8" Target="../media/image1.png" Type="http://schemas.openxmlformats.org/officeDocument/2006/relationships/image"/><Relationship Id="rId9" Target="../media/image2.svg" Type="http://schemas.openxmlformats.org/officeDocument/2006/relationships/image"/></Relationships>
</file>

<file path=ppt/slides/_rels/slide2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.png" Type="http://schemas.openxmlformats.org/officeDocument/2006/relationships/image"/><Relationship Id="rId11" Target="../media/image14.svg" Type="http://schemas.openxmlformats.org/officeDocument/2006/relationships/image"/><Relationship Id="rId12" Target="../media/image70.png" Type="http://schemas.openxmlformats.org/officeDocument/2006/relationships/image"/><Relationship Id="rId13" Target="../media/image71.svg" Type="http://schemas.openxmlformats.org/officeDocument/2006/relationships/image"/><Relationship Id="rId14" Target="../media/image72.png" Type="http://schemas.openxmlformats.org/officeDocument/2006/relationships/image"/><Relationship Id="rId15" Target="../media/image73.svg" Type="http://schemas.openxmlformats.org/officeDocument/2006/relationships/image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Relationship Id="rId6" Target="../media/image68.png" Type="http://schemas.openxmlformats.org/officeDocument/2006/relationships/image"/><Relationship Id="rId7" Target="../media/image69.svg" Type="http://schemas.openxmlformats.org/officeDocument/2006/relationships/image"/><Relationship Id="rId8" Target="../media/image1.png" Type="http://schemas.openxmlformats.org/officeDocument/2006/relationships/image"/><Relationship Id="rId9" Target="../media/image2.svg" Type="http://schemas.openxmlformats.org/officeDocument/2006/relationships/image"/></Relationships>
</file>

<file path=ppt/slides/_rels/slide2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4.png" Type="http://schemas.openxmlformats.org/officeDocument/2006/relationships/image"/><Relationship Id="rId11" Target="../media/image75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15.png" Type="http://schemas.openxmlformats.org/officeDocument/2006/relationships/image"/><Relationship Id="rId9" Target="../media/image16.svg" Type="http://schemas.openxmlformats.org/officeDocument/2006/relationships/image"/></Relationships>
</file>

<file path=ppt/slides/_rels/slide2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2.png" Type="http://schemas.openxmlformats.org/officeDocument/2006/relationships/image"/><Relationship Id="rId11" Target="../media/image73.svg" Type="http://schemas.openxmlformats.org/officeDocument/2006/relationships/image"/><Relationship Id="rId12" Target="../media/image5.png" Type="http://schemas.openxmlformats.org/officeDocument/2006/relationships/image"/><Relationship Id="rId13" Target="../media/image6.svg" Type="http://schemas.openxmlformats.org/officeDocument/2006/relationships/image"/><Relationship Id="rId14" Target="../media/image15.png" Type="http://schemas.openxmlformats.org/officeDocument/2006/relationships/image"/><Relationship Id="rId15" Target="../media/image16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Relationship Id="rId6" Target="../media/image68.png" Type="http://schemas.openxmlformats.org/officeDocument/2006/relationships/image"/><Relationship Id="rId7" Target="../media/image69.svg" Type="http://schemas.openxmlformats.org/officeDocument/2006/relationships/image"/><Relationship Id="rId8" Target="../media/image70.png" Type="http://schemas.openxmlformats.org/officeDocument/2006/relationships/image"/><Relationship Id="rId9" Target="../media/image71.svg" Type="http://schemas.openxmlformats.org/officeDocument/2006/relationships/image"/></Relationships>
</file>

<file path=ppt/slides/_rels/slide2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.png" Type="http://schemas.openxmlformats.org/officeDocument/2006/relationships/image"/><Relationship Id="rId11" Target="../media/image16.svg" Type="http://schemas.openxmlformats.org/officeDocument/2006/relationships/image"/><Relationship Id="rId12" Target="../media/image78.png" Type="http://schemas.openxmlformats.org/officeDocument/2006/relationships/image"/><Relationship Id="rId13" Target="../media/image79.svg" Type="http://schemas.openxmlformats.org/officeDocument/2006/relationships/image"/><Relationship Id="rId2" Target="../media/image76.png" Type="http://schemas.openxmlformats.org/officeDocument/2006/relationships/image"/><Relationship Id="rId3" Target="../media/image77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13.png" Type="http://schemas.openxmlformats.org/officeDocument/2006/relationships/image"/><Relationship Id="rId7" Target="../media/image14.svg" Type="http://schemas.openxmlformats.org/officeDocument/2006/relationships/image"/><Relationship Id="rId8" Target="../media/image5.png" Type="http://schemas.openxmlformats.org/officeDocument/2006/relationships/image"/><Relationship Id="rId9" Target="../media/image6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1.png" Type="http://schemas.openxmlformats.org/officeDocument/2006/relationships/image"/><Relationship Id="rId11" Target="../media/image22.svg" Type="http://schemas.openxmlformats.org/officeDocument/2006/relationships/image"/><Relationship Id="rId12" Target="../media/image5.png" Type="http://schemas.openxmlformats.org/officeDocument/2006/relationships/image"/><Relationship Id="rId13" Target="../media/image6.svg" Type="http://schemas.openxmlformats.org/officeDocument/2006/relationships/image"/><Relationship Id="rId14" Target="../media/image15.png" Type="http://schemas.openxmlformats.org/officeDocument/2006/relationships/image"/><Relationship Id="rId15" Target="../media/image16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Relationship Id="rId6" Target="../media/image17.png" Type="http://schemas.openxmlformats.org/officeDocument/2006/relationships/image"/><Relationship Id="rId7" Target="../media/image18.svg" Type="http://schemas.openxmlformats.org/officeDocument/2006/relationships/image"/><Relationship Id="rId8" Target="../media/image19.png" Type="http://schemas.openxmlformats.org/officeDocument/2006/relationships/image"/><Relationship Id="rId9" Target="../media/image20.svg" Type="http://schemas.openxmlformats.org/officeDocument/2006/relationships/image"/></Relationships>
</file>

<file path=ppt/slides/_rels/slide3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15.png" Type="http://schemas.openxmlformats.org/officeDocument/2006/relationships/image"/><Relationship Id="rId9" Target="../media/image16.svg" Type="http://schemas.openxmlformats.org/officeDocument/2006/relationships/image"/></Relationships>
</file>

<file path=ppt/slides/_rels/slide3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3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.png" Type="http://schemas.openxmlformats.org/officeDocument/2006/relationships/image"/><Relationship Id="rId11" Target="../media/image14.svg" Type="http://schemas.openxmlformats.org/officeDocument/2006/relationships/image"/><Relationship Id="rId12" Target="../media/image80.jpeg" Type="http://schemas.openxmlformats.org/officeDocument/2006/relationships/image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Relationship Id="rId6" Target="../media/image60.png" Type="http://schemas.openxmlformats.org/officeDocument/2006/relationships/image"/><Relationship Id="rId7" Target="../media/image61.svg" Type="http://schemas.openxmlformats.org/officeDocument/2006/relationships/image"/><Relationship Id="rId8" Target="../media/image1.png" Type="http://schemas.openxmlformats.org/officeDocument/2006/relationships/image"/><Relationship Id="rId9" Target="../media/image2.svg" Type="http://schemas.openxmlformats.org/officeDocument/2006/relationships/image"/></Relationships>
</file>

<file path=ppt/slides/_rels/slide3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.png" Type="http://schemas.openxmlformats.org/officeDocument/2006/relationships/image"/><Relationship Id="rId11" Target="../media/image14.svg" Type="http://schemas.openxmlformats.org/officeDocument/2006/relationships/image"/><Relationship Id="rId2" Target="../media/image76.png" Type="http://schemas.openxmlformats.org/officeDocument/2006/relationships/image"/><Relationship Id="rId3" Target="../media/image77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15.png" Type="http://schemas.openxmlformats.org/officeDocument/2006/relationships/image"/><Relationship Id="rId7" Target="../media/image16.svg" Type="http://schemas.openxmlformats.org/officeDocument/2006/relationships/image"/><Relationship Id="rId8" Target="../media/image1.png" Type="http://schemas.openxmlformats.org/officeDocument/2006/relationships/image"/><Relationship Id="rId9" Target="../media/image2.svg" Type="http://schemas.openxmlformats.org/officeDocument/2006/relationships/image"/></Relationships>
</file>

<file path=ppt/slides/_rels/slide3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.png" Type="http://schemas.openxmlformats.org/officeDocument/2006/relationships/image"/><Relationship Id="rId11" Target="../media/image2.svg" Type="http://schemas.openxmlformats.org/officeDocument/2006/relationships/image"/><Relationship Id="rId12" Target="../media/image81.png" Type="http://schemas.openxmlformats.org/officeDocument/2006/relationships/image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Relationship Id="rId6" Target="../media/image13.png" Type="http://schemas.openxmlformats.org/officeDocument/2006/relationships/image"/><Relationship Id="rId7" Target="../media/image14.svg" Type="http://schemas.openxmlformats.org/officeDocument/2006/relationships/image"/><Relationship Id="rId8" Target="../media/image60.png" Type="http://schemas.openxmlformats.org/officeDocument/2006/relationships/image"/><Relationship Id="rId9" Target="../media/image61.svg" Type="http://schemas.openxmlformats.org/officeDocument/2006/relationships/image"/></Relationships>
</file>

<file path=ppt/slides/_rels/slide3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.png" Type="http://schemas.openxmlformats.org/officeDocument/2006/relationships/image"/><Relationship Id="rId11" Target="../media/image14.svg" Type="http://schemas.openxmlformats.org/officeDocument/2006/relationships/image"/><Relationship Id="rId2" Target="../media/image76.png" Type="http://schemas.openxmlformats.org/officeDocument/2006/relationships/image"/><Relationship Id="rId3" Target="../media/image77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15.png" Type="http://schemas.openxmlformats.org/officeDocument/2006/relationships/image"/><Relationship Id="rId7" Target="../media/image16.svg" Type="http://schemas.openxmlformats.org/officeDocument/2006/relationships/image"/><Relationship Id="rId8" Target="../media/image1.png" Type="http://schemas.openxmlformats.org/officeDocument/2006/relationships/image"/><Relationship Id="rId9" Target="../media/image2.svg" Type="http://schemas.openxmlformats.org/officeDocument/2006/relationships/image"/></Relationships>
</file>

<file path=ppt/slides/_rels/slide3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1.png" Type="http://schemas.openxmlformats.org/officeDocument/2006/relationships/image"/><Relationship Id="rId7" Target="../media/image2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3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.png" Type="http://schemas.openxmlformats.org/officeDocument/2006/relationships/image"/><Relationship Id="rId11" Target="../media/image16.svg" Type="http://schemas.openxmlformats.org/officeDocument/2006/relationships/image"/><Relationship Id="rId12" Target="../media/image84.png" Type="http://schemas.openxmlformats.org/officeDocument/2006/relationships/image"/><Relationship Id="rId13" Target="../media/image85.svg" Type="http://schemas.openxmlformats.org/officeDocument/2006/relationships/image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82.png" Type="http://schemas.openxmlformats.org/officeDocument/2006/relationships/image"/><Relationship Id="rId7" Target="../media/image83.svg" Type="http://schemas.openxmlformats.org/officeDocument/2006/relationships/image"/><Relationship Id="rId8" Target="../media/image5.png" Type="http://schemas.openxmlformats.org/officeDocument/2006/relationships/image"/><Relationship Id="rId9" Target="../media/image6.svg" Type="http://schemas.openxmlformats.org/officeDocument/2006/relationships/image"/></Relationships>
</file>

<file path=ppt/slides/_rels/slide3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.png" Type="http://schemas.openxmlformats.org/officeDocument/2006/relationships/image"/><Relationship Id="rId11" Target="../media/image16.svg" Type="http://schemas.openxmlformats.org/officeDocument/2006/relationships/image"/><Relationship Id="rId2" Target="../media/image86.png" Type="http://schemas.openxmlformats.org/officeDocument/2006/relationships/image"/><Relationship Id="rId3" Target="../media/image87.sv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Relationship Id="rId6" Target="../media/image1.png" Type="http://schemas.openxmlformats.org/officeDocument/2006/relationships/image"/><Relationship Id="rId7" Target="../media/image2.svg" Type="http://schemas.openxmlformats.org/officeDocument/2006/relationships/image"/><Relationship Id="rId8" Target="../media/image5.png" Type="http://schemas.openxmlformats.org/officeDocument/2006/relationships/image"/><Relationship Id="rId9" Target="../media/image6.svg" Type="http://schemas.openxmlformats.org/officeDocument/2006/relationships/image"/></Relationships>
</file>

<file path=ppt/slides/_rels/slide3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.png" Type="http://schemas.openxmlformats.org/officeDocument/2006/relationships/image"/><Relationship Id="rId11" Target="../media/image14.svg" Type="http://schemas.openxmlformats.org/officeDocument/2006/relationships/image"/><Relationship Id="rId12" Target="../media/image1.png" Type="http://schemas.openxmlformats.org/officeDocument/2006/relationships/image"/><Relationship Id="rId13" Target="../media/image2.svg" Type="http://schemas.openxmlformats.org/officeDocument/2006/relationships/image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Relationship Id="rId6" Target="../media/image88.png" Type="http://schemas.openxmlformats.org/officeDocument/2006/relationships/image"/><Relationship Id="rId7" Target="../media/image89.svg" Type="http://schemas.openxmlformats.org/officeDocument/2006/relationships/image"/><Relationship Id="rId8" Target="../media/image53.png" Type="http://schemas.openxmlformats.org/officeDocument/2006/relationships/image"/><Relationship Id="rId9" Target="../media/image54.sv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.png" Type="http://schemas.openxmlformats.org/officeDocument/2006/relationships/image"/><Relationship Id="rId11" Target="../media/image6.svg" Type="http://schemas.openxmlformats.org/officeDocument/2006/relationships/image"/><Relationship Id="rId12" Target="../media/image15.png" Type="http://schemas.openxmlformats.org/officeDocument/2006/relationships/image"/><Relationship Id="rId13" Target="../media/image16.svg" Type="http://schemas.openxmlformats.org/officeDocument/2006/relationships/image"/><Relationship Id="rId2" Target="../media/image23.png" Type="http://schemas.openxmlformats.org/officeDocument/2006/relationships/image"/><Relationship Id="rId3" Target="../media/image24.svg" Type="http://schemas.openxmlformats.org/officeDocument/2006/relationships/image"/><Relationship Id="rId4" Target="../media/image25.png" Type="http://schemas.openxmlformats.org/officeDocument/2006/relationships/image"/><Relationship Id="rId5" Target="../media/image26.svg" Type="http://schemas.openxmlformats.org/officeDocument/2006/relationships/image"/><Relationship Id="rId6" Target="../media/image1.png" Type="http://schemas.openxmlformats.org/officeDocument/2006/relationships/image"/><Relationship Id="rId7" Target="../media/image2.svg" Type="http://schemas.openxmlformats.org/officeDocument/2006/relationships/image"/><Relationship Id="rId8" Target="../media/image13.png" Type="http://schemas.openxmlformats.org/officeDocument/2006/relationships/image"/><Relationship Id="rId9" Target="../media/image14.svg" Type="http://schemas.openxmlformats.org/officeDocument/2006/relationships/image"/></Relationships>
</file>

<file path=ppt/slides/_rels/slide4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.png" Type="http://schemas.openxmlformats.org/officeDocument/2006/relationships/image"/><Relationship Id="rId11" Target="../media/image16.svg" Type="http://schemas.openxmlformats.org/officeDocument/2006/relationships/image"/><Relationship Id="rId2" Target="../media/image76.png" Type="http://schemas.openxmlformats.org/officeDocument/2006/relationships/image"/><Relationship Id="rId3" Target="../media/image77.sv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Relationship Id="rId6" Target="../media/image1.png" Type="http://schemas.openxmlformats.org/officeDocument/2006/relationships/image"/><Relationship Id="rId7" Target="../media/image2.svg" Type="http://schemas.openxmlformats.org/officeDocument/2006/relationships/image"/><Relationship Id="rId8" Target="../media/image5.png" Type="http://schemas.openxmlformats.org/officeDocument/2006/relationships/image"/><Relationship Id="rId9" Target="../media/image6.svg" Type="http://schemas.openxmlformats.org/officeDocument/2006/relationships/image"/></Relationships>
</file>

<file path=ppt/slides/_rels/slide4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4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15.png" Type="http://schemas.openxmlformats.org/officeDocument/2006/relationships/image"/><Relationship Id="rId9" Target="../media/image16.svg" Type="http://schemas.openxmlformats.org/officeDocument/2006/relationships/image"/></Relationships>
</file>

<file path=ppt/slides/_rels/slide4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.png" Type="http://schemas.openxmlformats.org/officeDocument/2006/relationships/image"/><Relationship Id="rId11" Target="../media/image16.svg" Type="http://schemas.openxmlformats.org/officeDocument/2006/relationships/image"/><Relationship Id="rId2" Target="../media/image27.png" Type="http://schemas.openxmlformats.org/officeDocument/2006/relationships/image"/><Relationship Id="rId3" Target="../media/image28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13.png" Type="http://schemas.openxmlformats.org/officeDocument/2006/relationships/image"/><Relationship Id="rId7" Target="../media/image14.svg" Type="http://schemas.openxmlformats.org/officeDocument/2006/relationships/image"/><Relationship Id="rId8" Target="../media/image5.png" Type="http://schemas.openxmlformats.org/officeDocument/2006/relationships/image"/><Relationship Id="rId9" Target="../media/image6.sv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.png" Type="http://schemas.openxmlformats.org/officeDocument/2006/relationships/image"/><Relationship Id="rId11" Target="../media/image16.svg" Type="http://schemas.openxmlformats.org/officeDocument/2006/relationships/image"/><Relationship Id="rId12" Target="../media/image5.png" Type="http://schemas.openxmlformats.org/officeDocument/2006/relationships/image"/><Relationship Id="rId13" Target="../media/image6.svg" Type="http://schemas.openxmlformats.org/officeDocument/2006/relationships/image"/><Relationship Id="rId2" Target="../media/image29.png" Type="http://schemas.openxmlformats.org/officeDocument/2006/relationships/image"/><Relationship Id="rId3" Target="../media/image30.svg" Type="http://schemas.openxmlformats.org/officeDocument/2006/relationships/image"/><Relationship Id="rId4" Target="../media/image31.png" Type="http://schemas.openxmlformats.org/officeDocument/2006/relationships/image"/><Relationship Id="rId5" Target="../media/image32.svg" Type="http://schemas.openxmlformats.org/officeDocument/2006/relationships/image"/><Relationship Id="rId6" Target="../media/image1.png" Type="http://schemas.openxmlformats.org/officeDocument/2006/relationships/image"/><Relationship Id="rId7" Target="../media/image2.svg" Type="http://schemas.openxmlformats.org/officeDocument/2006/relationships/image"/><Relationship Id="rId8" Target="../media/image13.png" Type="http://schemas.openxmlformats.org/officeDocument/2006/relationships/image"/><Relationship Id="rId9" Target="../media/image14.sv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.png" Type="http://schemas.openxmlformats.org/officeDocument/2006/relationships/image"/><Relationship Id="rId11" Target="../media/image6.svg" Type="http://schemas.openxmlformats.org/officeDocument/2006/relationships/image"/><Relationship Id="rId2" Target="../media/image33.png" Type="http://schemas.openxmlformats.org/officeDocument/2006/relationships/image"/><Relationship Id="rId3" Target="../media/image34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13.png" Type="http://schemas.openxmlformats.org/officeDocument/2006/relationships/image"/><Relationship Id="rId7" Target="../media/image14.svg" Type="http://schemas.openxmlformats.org/officeDocument/2006/relationships/image"/><Relationship Id="rId8" Target="../media/image15.png" Type="http://schemas.openxmlformats.org/officeDocument/2006/relationships/image"/><Relationship Id="rId9" Target="../media/image16.sv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Relationship Id="rId6" Target="../media/image15.png" Type="http://schemas.openxmlformats.org/officeDocument/2006/relationships/image"/><Relationship Id="rId7" Target="../media/image16.svg" Type="http://schemas.openxmlformats.org/officeDocument/2006/relationships/image"/><Relationship Id="rId8" Target="../media/image5.png" Type="http://schemas.openxmlformats.org/officeDocument/2006/relationships/image"/><Relationship Id="rId9" Target="../media/image6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8000737">
            <a:off x="-5369922" y="6325809"/>
            <a:ext cx="9341405" cy="9267183"/>
          </a:xfrm>
          <a:custGeom>
            <a:avLst/>
            <a:gdLst/>
            <a:ahLst/>
            <a:cxnLst/>
            <a:rect r="r" b="b" t="t" l="l"/>
            <a:pathLst>
              <a:path h="9267183" w="9341405">
                <a:moveTo>
                  <a:pt x="0" y="0"/>
                </a:moveTo>
                <a:lnTo>
                  <a:pt x="9341405" y="0"/>
                </a:lnTo>
                <a:lnTo>
                  <a:pt x="9341405" y="9267183"/>
                </a:lnTo>
                <a:lnTo>
                  <a:pt x="0" y="92671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8000737">
            <a:off x="-5690544" y="7058125"/>
            <a:ext cx="9341405" cy="9267183"/>
          </a:xfrm>
          <a:custGeom>
            <a:avLst/>
            <a:gdLst/>
            <a:ahLst/>
            <a:cxnLst/>
            <a:rect r="r" b="b" t="t" l="l"/>
            <a:pathLst>
              <a:path h="9267183" w="9341405">
                <a:moveTo>
                  <a:pt x="0" y="0"/>
                </a:moveTo>
                <a:lnTo>
                  <a:pt x="9341405" y="0"/>
                </a:lnTo>
                <a:lnTo>
                  <a:pt x="9341405" y="9267183"/>
                </a:lnTo>
                <a:lnTo>
                  <a:pt x="0" y="926718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832594">
            <a:off x="12177364" y="-4699760"/>
            <a:ext cx="9888767" cy="11737409"/>
          </a:xfrm>
          <a:custGeom>
            <a:avLst/>
            <a:gdLst/>
            <a:ahLst/>
            <a:cxnLst/>
            <a:rect r="r" b="b" t="t" l="l"/>
            <a:pathLst>
              <a:path h="11737409" w="9888767">
                <a:moveTo>
                  <a:pt x="0" y="0"/>
                </a:moveTo>
                <a:lnTo>
                  <a:pt x="9888767" y="0"/>
                </a:lnTo>
                <a:lnTo>
                  <a:pt x="9888767" y="11737410"/>
                </a:lnTo>
                <a:lnTo>
                  <a:pt x="0" y="1173741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435880" y="3639009"/>
            <a:ext cx="15416241" cy="16965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3868"/>
              </a:lnSpc>
              <a:spcBef>
                <a:spcPct val="0"/>
              </a:spcBef>
            </a:pPr>
            <a:r>
              <a:rPr lang="en-US" sz="9905">
                <a:solidFill>
                  <a:srgbClr val="2C2C2C"/>
                </a:solidFill>
                <a:latin typeface="Montserrat Bold"/>
              </a:rPr>
              <a:t>Apache Commons CSV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950776" y="5745080"/>
            <a:ext cx="6386448" cy="712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880"/>
              </a:lnSpc>
              <a:spcBef>
                <a:spcPct val="0"/>
              </a:spcBef>
            </a:pPr>
            <a:r>
              <a:rPr lang="en-US" sz="4200">
                <a:solidFill>
                  <a:srgbClr val="2C2C2C"/>
                </a:solidFill>
                <a:latin typeface="Montserrat"/>
              </a:rPr>
              <a:t>Software Dependability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-832594">
            <a:off x="12664655" y="-5231704"/>
            <a:ext cx="9888767" cy="11737409"/>
          </a:xfrm>
          <a:custGeom>
            <a:avLst/>
            <a:gdLst/>
            <a:ahLst/>
            <a:cxnLst/>
            <a:rect r="r" b="b" t="t" l="l"/>
            <a:pathLst>
              <a:path h="11737409" w="9888767">
                <a:moveTo>
                  <a:pt x="0" y="0"/>
                </a:moveTo>
                <a:lnTo>
                  <a:pt x="9888768" y="0"/>
                </a:lnTo>
                <a:lnTo>
                  <a:pt x="9888768" y="11737410"/>
                </a:lnTo>
                <a:lnTo>
                  <a:pt x="0" y="1173741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7785400" y="6895700"/>
            <a:ext cx="2717199" cy="4718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20"/>
              </a:lnSpc>
              <a:spcBef>
                <a:spcPct val="0"/>
              </a:spcBef>
            </a:pPr>
            <a:r>
              <a:rPr lang="en-US" sz="2800">
                <a:solidFill>
                  <a:srgbClr val="2C2C2C"/>
                </a:solidFill>
                <a:latin typeface="Montserrat"/>
              </a:rPr>
              <a:t>AY 2023 - 2024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3972505"/>
            <a:ext cx="1144456" cy="1144456"/>
          </a:xfrm>
          <a:custGeom>
            <a:avLst/>
            <a:gdLst/>
            <a:ahLst/>
            <a:cxnLst/>
            <a:rect r="r" b="b" t="t" l="l"/>
            <a:pathLst>
              <a:path h="1144456" w="1144456">
                <a:moveTo>
                  <a:pt x="0" y="0"/>
                </a:moveTo>
                <a:lnTo>
                  <a:pt x="1144456" y="0"/>
                </a:lnTo>
                <a:lnTo>
                  <a:pt x="1144456" y="1144456"/>
                </a:lnTo>
                <a:lnTo>
                  <a:pt x="0" y="11444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554188" y="4246836"/>
            <a:ext cx="15416241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2C2C2C"/>
                </a:solidFill>
                <a:latin typeface="Montserrat"/>
              </a:rPr>
              <a:t>3 major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757787"/>
            <a:ext cx="15416241" cy="1052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680"/>
              </a:lnSpc>
              <a:spcBef>
                <a:spcPct val="0"/>
              </a:spcBef>
            </a:pPr>
            <a:r>
              <a:rPr lang="en-US" sz="6200">
                <a:solidFill>
                  <a:srgbClr val="2C2C2C"/>
                </a:solidFill>
                <a:latin typeface="Montserrat Bold"/>
              </a:rPr>
              <a:t>SonarCloud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2497956"/>
            <a:ext cx="15491366" cy="712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880"/>
              </a:lnSpc>
              <a:spcBef>
                <a:spcPct val="0"/>
              </a:spcBef>
            </a:pPr>
            <a:r>
              <a:rPr lang="en-US" sz="4200">
                <a:solidFill>
                  <a:srgbClr val="2C2C2C"/>
                </a:solidFill>
                <a:latin typeface="Montserrat"/>
              </a:rPr>
              <a:t>Bugs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8656794">
            <a:off x="-6341026" y="6109018"/>
            <a:ext cx="9341405" cy="9267183"/>
          </a:xfrm>
          <a:custGeom>
            <a:avLst/>
            <a:gdLst/>
            <a:ahLst/>
            <a:cxnLst/>
            <a:rect r="r" b="b" t="t" l="l"/>
            <a:pathLst>
              <a:path h="9267183" w="9341405">
                <a:moveTo>
                  <a:pt x="0" y="0"/>
                </a:moveTo>
                <a:lnTo>
                  <a:pt x="9341405" y="0"/>
                </a:lnTo>
                <a:lnTo>
                  <a:pt x="9341405" y="9267183"/>
                </a:lnTo>
                <a:lnTo>
                  <a:pt x="0" y="926718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8656794">
            <a:off x="-6527227" y="6288979"/>
            <a:ext cx="9341405" cy="9267183"/>
          </a:xfrm>
          <a:custGeom>
            <a:avLst/>
            <a:gdLst/>
            <a:ahLst/>
            <a:cxnLst/>
            <a:rect r="r" b="b" t="t" l="l"/>
            <a:pathLst>
              <a:path h="9267183" w="9341405">
                <a:moveTo>
                  <a:pt x="0" y="0"/>
                </a:moveTo>
                <a:lnTo>
                  <a:pt x="9341405" y="0"/>
                </a:lnTo>
                <a:lnTo>
                  <a:pt x="9341405" y="9267183"/>
                </a:lnTo>
                <a:lnTo>
                  <a:pt x="0" y="926718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8656794">
            <a:off x="-6671547" y="6399934"/>
            <a:ext cx="9341405" cy="9267183"/>
          </a:xfrm>
          <a:custGeom>
            <a:avLst/>
            <a:gdLst/>
            <a:ahLst/>
            <a:cxnLst/>
            <a:rect r="r" b="b" t="t" l="l"/>
            <a:pathLst>
              <a:path h="9267183" w="9341405">
                <a:moveTo>
                  <a:pt x="0" y="0"/>
                </a:moveTo>
                <a:lnTo>
                  <a:pt x="9341406" y="0"/>
                </a:lnTo>
                <a:lnTo>
                  <a:pt x="9341406" y="9267183"/>
                </a:lnTo>
                <a:lnTo>
                  <a:pt x="0" y="926718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8656794">
            <a:off x="-6857748" y="6579895"/>
            <a:ext cx="9341405" cy="9267183"/>
          </a:xfrm>
          <a:custGeom>
            <a:avLst/>
            <a:gdLst/>
            <a:ahLst/>
            <a:cxnLst/>
            <a:rect r="r" b="b" t="t" l="l"/>
            <a:pathLst>
              <a:path h="9267183" w="9341405">
                <a:moveTo>
                  <a:pt x="0" y="0"/>
                </a:moveTo>
                <a:lnTo>
                  <a:pt x="9341405" y="0"/>
                </a:lnTo>
                <a:lnTo>
                  <a:pt x="9341405" y="9267183"/>
                </a:lnTo>
                <a:lnTo>
                  <a:pt x="0" y="926718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8656794">
            <a:off x="-6962898" y="6745820"/>
            <a:ext cx="9341405" cy="9267183"/>
          </a:xfrm>
          <a:custGeom>
            <a:avLst/>
            <a:gdLst/>
            <a:ahLst/>
            <a:cxnLst/>
            <a:rect r="r" b="b" t="t" l="l"/>
            <a:pathLst>
              <a:path h="9267183" w="9341405">
                <a:moveTo>
                  <a:pt x="0" y="0"/>
                </a:moveTo>
                <a:lnTo>
                  <a:pt x="9341405" y="0"/>
                </a:lnTo>
                <a:lnTo>
                  <a:pt x="9341405" y="9267183"/>
                </a:lnTo>
                <a:lnTo>
                  <a:pt x="0" y="926718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8656794">
            <a:off x="-7149099" y="6925781"/>
            <a:ext cx="9341405" cy="9267183"/>
          </a:xfrm>
          <a:custGeom>
            <a:avLst/>
            <a:gdLst/>
            <a:ahLst/>
            <a:cxnLst/>
            <a:rect r="r" b="b" t="t" l="l"/>
            <a:pathLst>
              <a:path h="9267183" w="9341405">
                <a:moveTo>
                  <a:pt x="0" y="0"/>
                </a:moveTo>
                <a:lnTo>
                  <a:pt x="9341405" y="0"/>
                </a:lnTo>
                <a:lnTo>
                  <a:pt x="9341405" y="9267183"/>
                </a:lnTo>
                <a:lnTo>
                  <a:pt x="0" y="926718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8656794">
            <a:off x="-7294214" y="6998701"/>
            <a:ext cx="9341405" cy="9267183"/>
          </a:xfrm>
          <a:custGeom>
            <a:avLst/>
            <a:gdLst/>
            <a:ahLst/>
            <a:cxnLst/>
            <a:rect r="r" b="b" t="t" l="l"/>
            <a:pathLst>
              <a:path h="9267183" w="9341405">
                <a:moveTo>
                  <a:pt x="0" y="0"/>
                </a:moveTo>
                <a:lnTo>
                  <a:pt x="9341405" y="0"/>
                </a:lnTo>
                <a:lnTo>
                  <a:pt x="9341405" y="9267182"/>
                </a:lnTo>
                <a:lnTo>
                  <a:pt x="0" y="926718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8656794">
            <a:off x="-7480415" y="7178662"/>
            <a:ext cx="9341405" cy="9267183"/>
          </a:xfrm>
          <a:custGeom>
            <a:avLst/>
            <a:gdLst/>
            <a:ahLst/>
            <a:cxnLst/>
            <a:rect r="r" b="b" t="t" l="l"/>
            <a:pathLst>
              <a:path h="9267183" w="9341405">
                <a:moveTo>
                  <a:pt x="0" y="0"/>
                </a:moveTo>
                <a:lnTo>
                  <a:pt x="9341405" y="0"/>
                </a:lnTo>
                <a:lnTo>
                  <a:pt x="9341405" y="9267182"/>
                </a:lnTo>
                <a:lnTo>
                  <a:pt x="0" y="926718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-832594">
            <a:off x="12419720" y="-5450489"/>
            <a:ext cx="9888767" cy="11737409"/>
          </a:xfrm>
          <a:custGeom>
            <a:avLst/>
            <a:gdLst/>
            <a:ahLst/>
            <a:cxnLst/>
            <a:rect r="r" b="b" t="t" l="l"/>
            <a:pathLst>
              <a:path h="11737409" w="9888767">
                <a:moveTo>
                  <a:pt x="0" y="0"/>
                </a:moveTo>
                <a:lnTo>
                  <a:pt x="9888767" y="0"/>
                </a:lnTo>
                <a:lnTo>
                  <a:pt x="9888767" y="11737409"/>
                </a:lnTo>
                <a:lnTo>
                  <a:pt x="0" y="117374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-832594">
            <a:off x="12419720" y="-5647752"/>
            <a:ext cx="9888767" cy="11737409"/>
          </a:xfrm>
          <a:custGeom>
            <a:avLst/>
            <a:gdLst/>
            <a:ahLst/>
            <a:cxnLst/>
            <a:rect r="r" b="b" t="t" l="l"/>
            <a:pathLst>
              <a:path h="11737409" w="9888767">
                <a:moveTo>
                  <a:pt x="0" y="0"/>
                </a:moveTo>
                <a:lnTo>
                  <a:pt x="9888767" y="0"/>
                </a:lnTo>
                <a:lnTo>
                  <a:pt x="9888767" y="11737409"/>
                </a:lnTo>
                <a:lnTo>
                  <a:pt x="0" y="1173740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-832594">
            <a:off x="12596432" y="-5862425"/>
            <a:ext cx="9888767" cy="11737409"/>
          </a:xfrm>
          <a:custGeom>
            <a:avLst/>
            <a:gdLst/>
            <a:ahLst/>
            <a:cxnLst/>
            <a:rect r="r" b="b" t="t" l="l"/>
            <a:pathLst>
              <a:path h="11737409" w="9888767">
                <a:moveTo>
                  <a:pt x="0" y="0"/>
                </a:moveTo>
                <a:lnTo>
                  <a:pt x="9888767" y="0"/>
                </a:lnTo>
                <a:lnTo>
                  <a:pt x="9888767" y="11737409"/>
                </a:lnTo>
                <a:lnTo>
                  <a:pt x="0" y="117374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-832594">
            <a:off x="12596432" y="-6059687"/>
            <a:ext cx="9888767" cy="11737409"/>
          </a:xfrm>
          <a:custGeom>
            <a:avLst/>
            <a:gdLst/>
            <a:ahLst/>
            <a:cxnLst/>
            <a:rect r="r" b="b" t="t" l="l"/>
            <a:pathLst>
              <a:path h="11737409" w="9888767">
                <a:moveTo>
                  <a:pt x="0" y="0"/>
                </a:moveTo>
                <a:lnTo>
                  <a:pt x="9888767" y="0"/>
                </a:lnTo>
                <a:lnTo>
                  <a:pt x="9888767" y="11737409"/>
                </a:lnTo>
                <a:lnTo>
                  <a:pt x="0" y="1173740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-832594">
            <a:off x="12773144" y="-6274361"/>
            <a:ext cx="9888767" cy="11737409"/>
          </a:xfrm>
          <a:custGeom>
            <a:avLst/>
            <a:gdLst/>
            <a:ahLst/>
            <a:cxnLst/>
            <a:rect r="r" b="b" t="t" l="l"/>
            <a:pathLst>
              <a:path h="11737409" w="9888767">
                <a:moveTo>
                  <a:pt x="0" y="0"/>
                </a:moveTo>
                <a:lnTo>
                  <a:pt x="9888768" y="0"/>
                </a:lnTo>
                <a:lnTo>
                  <a:pt x="9888768" y="11737410"/>
                </a:lnTo>
                <a:lnTo>
                  <a:pt x="0" y="1173741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-832594">
            <a:off x="12773144" y="-6471623"/>
            <a:ext cx="9888767" cy="11737409"/>
          </a:xfrm>
          <a:custGeom>
            <a:avLst/>
            <a:gdLst/>
            <a:ahLst/>
            <a:cxnLst/>
            <a:rect r="r" b="b" t="t" l="l"/>
            <a:pathLst>
              <a:path h="11737409" w="9888767">
                <a:moveTo>
                  <a:pt x="0" y="0"/>
                </a:moveTo>
                <a:lnTo>
                  <a:pt x="9888768" y="0"/>
                </a:lnTo>
                <a:lnTo>
                  <a:pt x="9888768" y="11737409"/>
                </a:lnTo>
                <a:lnTo>
                  <a:pt x="0" y="1173740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-832594">
            <a:off x="12949856" y="-6686296"/>
            <a:ext cx="9888767" cy="11737409"/>
          </a:xfrm>
          <a:custGeom>
            <a:avLst/>
            <a:gdLst/>
            <a:ahLst/>
            <a:cxnLst/>
            <a:rect r="r" b="b" t="t" l="l"/>
            <a:pathLst>
              <a:path h="11737409" w="9888767">
                <a:moveTo>
                  <a:pt x="0" y="0"/>
                </a:moveTo>
                <a:lnTo>
                  <a:pt x="9888768" y="0"/>
                </a:lnTo>
                <a:lnTo>
                  <a:pt x="9888768" y="11737409"/>
                </a:lnTo>
                <a:lnTo>
                  <a:pt x="0" y="117374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-832594">
            <a:off x="12949856" y="-6883559"/>
            <a:ext cx="9888767" cy="11737409"/>
          </a:xfrm>
          <a:custGeom>
            <a:avLst/>
            <a:gdLst/>
            <a:ahLst/>
            <a:cxnLst/>
            <a:rect r="r" b="b" t="t" l="l"/>
            <a:pathLst>
              <a:path h="11737409" w="9888767">
                <a:moveTo>
                  <a:pt x="0" y="0"/>
                </a:moveTo>
                <a:lnTo>
                  <a:pt x="9888768" y="0"/>
                </a:lnTo>
                <a:lnTo>
                  <a:pt x="9888768" y="11737410"/>
                </a:lnTo>
                <a:lnTo>
                  <a:pt x="0" y="1173741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-832594">
            <a:off x="13126569" y="-7098232"/>
            <a:ext cx="9888767" cy="11737409"/>
          </a:xfrm>
          <a:custGeom>
            <a:avLst/>
            <a:gdLst/>
            <a:ahLst/>
            <a:cxnLst/>
            <a:rect r="r" b="b" t="t" l="l"/>
            <a:pathLst>
              <a:path h="11737409" w="9888767">
                <a:moveTo>
                  <a:pt x="0" y="0"/>
                </a:moveTo>
                <a:lnTo>
                  <a:pt x="9888767" y="0"/>
                </a:lnTo>
                <a:lnTo>
                  <a:pt x="9888767" y="11737410"/>
                </a:lnTo>
                <a:lnTo>
                  <a:pt x="0" y="1173741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-832594">
            <a:off x="13126569" y="-7295494"/>
            <a:ext cx="9888767" cy="11737409"/>
          </a:xfrm>
          <a:custGeom>
            <a:avLst/>
            <a:gdLst/>
            <a:ahLst/>
            <a:cxnLst/>
            <a:rect r="r" b="b" t="t" l="l"/>
            <a:pathLst>
              <a:path h="11737409" w="9888767">
                <a:moveTo>
                  <a:pt x="0" y="0"/>
                </a:moveTo>
                <a:lnTo>
                  <a:pt x="9888767" y="0"/>
                </a:lnTo>
                <a:lnTo>
                  <a:pt x="9888767" y="11737409"/>
                </a:lnTo>
                <a:lnTo>
                  <a:pt x="0" y="1173740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-832594">
            <a:off x="13303281" y="-7510167"/>
            <a:ext cx="9888767" cy="11737409"/>
          </a:xfrm>
          <a:custGeom>
            <a:avLst/>
            <a:gdLst/>
            <a:ahLst/>
            <a:cxnLst/>
            <a:rect r="r" b="b" t="t" l="l"/>
            <a:pathLst>
              <a:path h="11737409" w="9888767">
                <a:moveTo>
                  <a:pt x="0" y="0"/>
                </a:moveTo>
                <a:lnTo>
                  <a:pt x="9888767" y="0"/>
                </a:lnTo>
                <a:lnTo>
                  <a:pt x="9888767" y="11737409"/>
                </a:lnTo>
                <a:lnTo>
                  <a:pt x="0" y="117374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2220781" y="5485165"/>
            <a:ext cx="15416241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90881" indent="-345440" lvl="1">
              <a:lnSpc>
                <a:spcPts val="4480"/>
              </a:lnSpc>
              <a:spcBef>
                <a:spcPct val="0"/>
              </a:spcBef>
              <a:buFont typeface="Arial"/>
              <a:buChar char="•"/>
            </a:pPr>
            <a:r>
              <a:rPr lang="en-US" sz="3200">
                <a:solidFill>
                  <a:srgbClr val="2C2C2C"/>
                </a:solidFill>
                <a:latin typeface="Montserrat"/>
              </a:rPr>
              <a:t>2x NullPointerException not handled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2220781" y="6439486"/>
            <a:ext cx="15416241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90881" indent="-345440" lvl="1">
              <a:lnSpc>
                <a:spcPts val="4480"/>
              </a:lnSpc>
              <a:spcBef>
                <a:spcPct val="0"/>
              </a:spcBef>
              <a:buFont typeface="Arial"/>
              <a:buChar char="•"/>
            </a:pPr>
            <a:r>
              <a:rPr lang="en-US" sz="3200">
                <a:solidFill>
                  <a:srgbClr val="2C2C2C"/>
                </a:solidFill>
                <a:latin typeface="Montserrat"/>
              </a:rPr>
              <a:t>return value not used or stored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757787"/>
            <a:ext cx="15416241" cy="1052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680"/>
              </a:lnSpc>
              <a:spcBef>
                <a:spcPct val="0"/>
              </a:spcBef>
            </a:pPr>
            <a:r>
              <a:rPr lang="en-US" sz="6200">
                <a:solidFill>
                  <a:srgbClr val="2C2C2C"/>
                </a:solidFill>
                <a:latin typeface="Montserrat Bold"/>
              </a:rPr>
              <a:t>SonarCloud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2497956"/>
            <a:ext cx="15491366" cy="712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880"/>
              </a:lnSpc>
              <a:spcBef>
                <a:spcPct val="0"/>
              </a:spcBef>
            </a:pPr>
            <a:r>
              <a:rPr lang="en-US" sz="4200">
                <a:solidFill>
                  <a:srgbClr val="2C2C2C"/>
                </a:solidFill>
                <a:latin typeface="Montserrat"/>
              </a:rPr>
              <a:t>Fix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8656794">
            <a:off x="-6341026" y="6109018"/>
            <a:ext cx="9341405" cy="9267183"/>
          </a:xfrm>
          <a:custGeom>
            <a:avLst/>
            <a:gdLst/>
            <a:ahLst/>
            <a:cxnLst/>
            <a:rect r="r" b="b" t="t" l="l"/>
            <a:pathLst>
              <a:path h="9267183" w="9341405">
                <a:moveTo>
                  <a:pt x="0" y="0"/>
                </a:moveTo>
                <a:lnTo>
                  <a:pt x="9341405" y="0"/>
                </a:lnTo>
                <a:lnTo>
                  <a:pt x="9341405" y="9267183"/>
                </a:lnTo>
                <a:lnTo>
                  <a:pt x="0" y="92671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8656794">
            <a:off x="-6527227" y="6288979"/>
            <a:ext cx="9341405" cy="9267183"/>
          </a:xfrm>
          <a:custGeom>
            <a:avLst/>
            <a:gdLst/>
            <a:ahLst/>
            <a:cxnLst/>
            <a:rect r="r" b="b" t="t" l="l"/>
            <a:pathLst>
              <a:path h="9267183" w="9341405">
                <a:moveTo>
                  <a:pt x="0" y="0"/>
                </a:moveTo>
                <a:lnTo>
                  <a:pt x="9341405" y="0"/>
                </a:lnTo>
                <a:lnTo>
                  <a:pt x="9341405" y="9267183"/>
                </a:lnTo>
                <a:lnTo>
                  <a:pt x="0" y="926718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8656794">
            <a:off x="-6671547" y="6399934"/>
            <a:ext cx="9341405" cy="9267183"/>
          </a:xfrm>
          <a:custGeom>
            <a:avLst/>
            <a:gdLst/>
            <a:ahLst/>
            <a:cxnLst/>
            <a:rect r="r" b="b" t="t" l="l"/>
            <a:pathLst>
              <a:path h="9267183" w="9341405">
                <a:moveTo>
                  <a:pt x="0" y="0"/>
                </a:moveTo>
                <a:lnTo>
                  <a:pt x="9341406" y="0"/>
                </a:lnTo>
                <a:lnTo>
                  <a:pt x="9341406" y="9267183"/>
                </a:lnTo>
                <a:lnTo>
                  <a:pt x="0" y="92671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8656794">
            <a:off x="-6857748" y="6579895"/>
            <a:ext cx="9341405" cy="9267183"/>
          </a:xfrm>
          <a:custGeom>
            <a:avLst/>
            <a:gdLst/>
            <a:ahLst/>
            <a:cxnLst/>
            <a:rect r="r" b="b" t="t" l="l"/>
            <a:pathLst>
              <a:path h="9267183" w="9341405">
                <a:moveTo>
                  <a:pt x="0" y="0"/>
                </a:moveTo>
                <a:lnTo>
                  <a:pt x="9341405" y="0"/>
                </a:lnTo>
                <a:lnTo>
                  <a:pt x="9341405" y="9267183"/>
                </a:lnTo>
                <a:lnTo>
                  <a:pt x="0" y="926718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8656794">
            <a:off x="-6962898" y="6745820"/>
            <a:ext cx="9341405" cy="9267183"/>
          </a:xfrm>
          <a:custGeom>
            <a:avLst/>
            <a:gdLst/>
            <a:ahLst/>
            <a:cxnLst/>
            <a:rect r="r" b="b" t="t" l="l"/>
            <a:pathLst>
              <a:path h="9267183" w="9341405">
                <a:moveTo>
                  <a:pt x="0" y="0"/>
                </a:moveTo>
                <a:lnTo>
                  <a:pt x="9341405" y="0"/>
                </a:lnTo>
                <a:lnTo>
                  <a:pt x="9341405" y="9267183"/>
                </a:lnTo>
                <a:lnTo>
                  <a:pt x="0" y="92671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8656794">
            <a:off x="-7149099" y="6925781"/>
            <a:ext cx="9341405" cy="9267183"/>
          </a:xfrm>
          <a:custGeom>
            <a:avLst/>
            <a:gdLst/>
            <a:ahLst/>
            <a:cxnLst/>
            <a:rect r="r" b="b" t="t" l="l"/>
            <a:pathLst>
              <a:path h="9267183" w="9341405">
                <a:moveTo>
                  <a:pt x="0" y="0"/>
                </a:moveTo>
                <a:lnTo>
                  <a:pt x="9341405" y="0"/>
                </a:lnTo>
                <a:lnTo>
                  <a:pt x="9341405" y="9267183"/>
                </a:lnTo>
                <a:lnTo>
                  <a:pt x="0" y="926718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8656794">
            <a:off x="-7294214" y="6998701"/>
            <a:ext cx="9341405" cy="9267183"/>
          </a:xfrm>
          <a:custGeom>
            <a:avLst/>
            <a:gdLst/>
            <a:ahLst/>
            <a:cxnLst/>
            <a:rect r="r" b="b" t="t" l="l"/>
            <a:pathLst>
              <a:path h="9267183" w="9341405">
                <a:moveTo>
                  <a:pt x="0" y="0"/>
                </a:moveTo>
                <a:lnTo>
                  <a:pt x="9341405" y="0"/>
                </a:lnTo>
                <a:lnTo>
                  <a:pt x="9341405" y="9267182"/>
                </a:lnTo>
                <a:lnTo>
                  <a:pt x="0" y="92671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8656794">
            <a:off x="-7480415" y="7178662"/>
            <a:ext cx="9341405" cy="9267183"/>
          </a:xfrm>
          <a:custGeom>
            <a:avLst/>
            <a:gdLst/>
            <a:ahLst/>
            <a:cxnLst/>
            <a:rect r="r" b="b" t="t" l="l"/>
            <a:pathLst>
              <a:path h="9267183" w="9341405">
                <a:moveTo>
                  <a:pt x="0" y="0"/>
                </a:moveTo>
                <a:lnTo>
                  <a:pt x="9341405" y="0"/>
                </a:lnTo>
                <a:lnTo>
                  <a:pt x="9341405" y="9267182"/>
                </a:lnTo>
                <a:lnTo>
                  <a:pt x="0" y="926718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832594">
            <a:off x="12419720" y="-5450489"/>
            <a:ext cx="9888767" cy="11737409"/>
          </a:xfrm>
          <a:custGeom>
            <a:avLst/>
            <a:gdLst/>
            <a:ahLst/>
            <a:cxnLst/>
            <a:rect r="r" b="b" t="t" l="l"/>
            <a:pathLst>
              <a:path h="11737409" w="9888767">
                <a:moveTo>
                  <a:pt x="0" y="0"/>
                </a:moveTo>
                <a:lnTo>
                  <a:pt x="9888767" y="0"/>
                </a:lnTo>
                <a:lnTo>
                  <a:pt x="9888767" y="11737409"/>
                </a:lnTo>
                <a:lnTo>
                  <a:pt x="0" y="117374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832594">
            <a:off x="12419720" y="-5647752"/>
            <a:ext cx="9888767" cy="11737409"/>
          </a:xfrm>
          <a:custGeom>
            <a:avLst/>
            <a:gdLst/>
            <a:ahLst/>
            <a:cxnLst/>
            <a:rect r="r" b="b" t="t" l="l"/>
            <a:pathLst>
              <a:path h="11737409" w="9888767">
                <a:moveTo>
                  <a:pt x="0" y="0"/>
                </a:moveTo>
                <a:lnTo>
                  <a:pt x="9888767" y="0"/>
                </a:lnTo>
                <a:lnTo>
                  <a:pt x="9888767" y="11737409"/>
                </a:lnTo>
                <a:lnTo>
                  <a:pt x="0" y="117374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-832594">
            <a:off x="12596432" y="-5862425"/>
            <a:ext cx="9888767" cy="11737409"/>
          </a:xfrm>
          <a:custGeom>
            <a:avLst/>
            <a:gdLst/>
            <a:ahLst/>
            <a:cxnLst/>
            <a:rect r="r" b="b" t="t" l="l"/>
            <a:pathLst>
              <a:path h="11737409" w="9888767">
                <a:moveTo>
                  <a:pt x="0" y="0"/>
                </a:moveTo>
                <a:lnTo>
                  <a:pt x="9888767" y="0"/>
                </a:lnTo>
                <a:lnTo>
                  <a:pt x="9888767" y="11737409"/>
                </a:lnTo>
                <a:lnTo>
                  <a:pt x="0" y="117374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-832594">
            <a:off x="12596432" y="-6059687"/>
            <a:ext cx="9888767" cy="11737409"/>
          </a:xfrm>
          <a:custGeom>
            <a:avLst/>
            <a:gdLst/>
            <a:ahLst/>
            <a:cxnLst/>
            <a:rect r="r" b="b" t="t" l="l"/>
            <a:pathLst>
              <a:path h="11737409" w="9888767">
                <a:moveTo>
                  <a:pt x="0" y="0"/>
                </a:moveTo>
                <a:lnTo>
                  <a:pt x="9888767" y="0"/>
                </a:lnTo>
                <a:lnTo>
                  <a:pt x="9888767" y="11737409"/>
                </a:lnTo>
                <a:lnTo>
                  <a:pt x="0" y="117374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-832594">
            <a:off x="12773144" y="-6274361"/>
            <a:ext cx="9888767" cy="11737409"/>
          </a:xfrm>
          <a:custGeom>
            <a:avLst/>
            <a:gdLst/>
            <a:ahLst/>
            <a:cxnLst/>
            <a:rect r="r" b="b" t="t" l="l"/>
            <a:pathLst>
              <a:path h="11737409" w="9888767">
                <a:moveTo>
                  <a:pt x="0" y="0"/>
                </a:moveTo>
                <a:lnTo>
                  <a:pt x="9888768" y="0"/>
                </a:lnTo>
                <a:lnTo>
                  <a:pt x="9888768" y="11737410"/>
                </a:lnTo>
                <a:lnTo>
                  <a:pt x="0" y="1173741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-832594">
            <a:off x="12773144" y="-6471623"/>
            <a:ext cx="9888767" cy="11737409"/>
          </a:xfrm>
          <a:custGeom>
            <a:avLst/>
            <a:gdLst/>
            <a:ahLst/>
            <a:cxnLst/>
            <a:rect r="r" b="b" t="t" l="l"/>
            <a:pathLst>
              <a:path h="11737409" w="9888767">
                <a:moveTo>
                  <a:pt x="0" y="0"/>
                </a:moveTo>
                <a:lnTo>
                  <a:pt x="9888768" y="0"/>
                </a:lnTo>
                <a:lnTo>
                  <a:pt x="9888768" y="11737409"/>
                </a:lnTo>
                <a:lnTo>
                  <a:pt x="0" y="117374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-832594">
            <a:off x="12949856" y="-6686296"/>
            <a:ext cx="9888767" cy="11737409"/>
          </a:xfrm>
          <a:custGeom>
            <a:avLst/>
            <a:gdLst/>
            <a:ahLst/>
            <a:cxnLst/>
            <a:rect r="r" b="b" t="t" l="l"/>
            <a:pathLst>
              <a:path h="11737409" w="9888767">
                <a:moveTo>
                  <a:pt x="0" y="0"/>
                </a:moveTo>
                <a:lnTo>
                  <a:pt x="9888768" y="0"/>
                </a:lnTo>
                <a:lnTo>
                  <a:pt x="9888768" y="11737409"/>
                </a:lnTo>
                <a:lnTo>
                  <a:pt x="0" y="117374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-832594">
            <a:off x="12949856" y="-6883559"/>
            <a:ext cx="9888767" cy="11737409"/>
          </a:xfrm>
          <a:custGeom>
            <a:avLst/>
            <a:gdLst/>
            <a:ahLst/>
            <a:cxnLst/>
            <a:rect r="r" b="b" t="t" l="l"/>
            <a:pathLst>
              <a:path h="11737409" w="9888767">
                <a:moveTo>
                  <a:pt x="0" y="0"/>
                </a:moveTo>
                <a:lnTo>
                  <a:pt x="9888768" y="0"/>
                </a:lnTo>
                <a:lnTo>
                  <a:pt x="9888768" y="11737410"/>
                </a:lnTo>
                <a:lnTo>
                  <a:pt x="0" y="1173741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-832594">
            <a:off x="13126569" y="-7098232"/>
            <a:ext cx="9888767" cy="11737409"/>
          </a:xfrm>
          <a:custGeom>
            <a:avLst/>
            <a:gdLst/>
            <a:ahLst/>
            <a:cxnLst/>
            <a:rect r="r" b="b" t="t" l="l"/>
            <a:pathLst>
              <a:path h="11737409" w="9888767">
                <a:moveTo>
                  <a:pt x="0" y="0"/>
                </a:moveTo>
                <a:lnTo>
                  <a:pt x="9888767" y="0"/>
                </a:lnTo>
                <a:lnTo>
                  <a:pt x="9888767" y="11737410"/>
                </a:lnTo>
                <a:lnTo>
                  <a:pt x="0" y="1173741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-832594">
            <a:off x="13126569" y="-7295494"/>
            <a:ext cx="9888767" cy="11737409"/>
          </a:xfrm>
          <a:custGeom>
            <a:avLst/>
            <a:gdLst/>
            <a:ahLst/>
            <a:cxnLst/>
            <a:rect r="r" b="b" t="t" l="l"/>
            <a:pathLst>
              <a:path h="11737409" w="9888767">
                <a:moveTo>
                  <a:pt x="0" y="0"/>
                </a:moveTo>
                <a:lnTo>
                  <a:pt x="9888767" y="0"/>
                </a:lnTo>
                <a:lnTo>
                  <a:pt x="9888767" y="11737409"/>
                </a:lnTo>
                <a:lnTo>
                  <a:pt x="0" y="117374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-832594">
            <a:off x="13303281" y="-7510167"/>
            <a:ext cx="9888767" cy="11737409"/>
          </a:xfrm>
          <a:custGeom>
            <a:avLst/>
            <a:gdLst/>
            <a:ahLst/>
            <a:cxnLst/>
            <a:rect r="r" b="b" t="t" l="l"/>
            <a:pathLst>
              <a:path h="11737409" w="9888767">
                <a:moveTo>
                  <a:pt x="0" y="0"/>
                </a:moveTo>
                <a:lnTo>
                  <a:pt x="9888767" y="0"/>
                </a:lnTo>
                <a:lnTo>
                  <a:pt x="9888767" y="11737409"/>
                </a:lnTo>
                <a:lnTo>
                  <a:pt x="0" y="117374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1028700" y="3915276"/>
            <a:ext cx="13158898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2C2C2C"/>
                </a:solidFill>
                <a:latin typeface="Montserrat"/>
              </a:rPr>
              <a:t>All reported major bugs were identified as false positives.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757787"/>
            <a:ext cx="15416241" cy="1052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680"/>
              </a:lnSpc>
              <a:spcBef>
                <a:spcPct val="0"/>
              </a:spcBef>
            </a:pPr>
            <a:r>
              <a:rPr lang="en-US" sz="6200">
                <a:solidFill>
                  <a:srgbClr val="2C2C2C"/>
                </a:solidFill>
                <a:latin typeface="Montserrat Bold"/>
              </a:rPr>
              <a:t>SonarCloud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2497956"/>
            <a:ext cx="15491366" cy="712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880"/>
              </a:lnSpc>
              <a:spcBef>
                <a:spcPct val="0"/>
              </a:spcBef>
            </a:pPr>
            <a:r>
              <a:rPr lang="en-US" sz="4200">
                <a:solidFill>
                  <a:srgbClr val="2C2C2C"/>
                </a:solidFill>
                <a:latin typeface="Montserrat"/>
              </a:rPr>
              <a:t>Resolved bugs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8656794">
            <a:off x="-6341026" y="6109018"/>
            <a:ext cx="9341405" cy="9267183"/>
          </a:xfrm>
          <a:custGeom>
            <a:avLst/>
            <a:gdLst/>
            <a:ahLst/>
            <a:cxnLst/>
            <a:rect r="r" b="b" t="t" l="l"/>
            <a:pathLst>
              <a:path h="9267183" w="9341405">
                <a:moveTo>
                  <a:pt x="0" y="0"/>
                </a:moveTo>
                <a:lnTo>
                  <a:pt x="9341405" y="0"/>
                </a:lnTo>
                <a:lnTo>
                  <a:pt x="9341405" y="9267183"/>
                </a:lnTo>
                <a:lnTo>
                  <a:pt x="0" y="92671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8656794">
            <a:off x="-6527227" y="6288979"/>
            <a:ext cx="9341405" cy="9267183"/>
          </a:xfrm>
          <a:custGeom>
            <a:avLst/>
            <a:gdLst/>
            <a:ahLst/>
            <a:cxnLst/>
            <a:rect r="r" b="b" t="t" l="l"/>
            <a:pathLst>
              <a:path h="9267183" w="9341405">
                <a:moveTo>
                  <a:pt x="0" y="0"/>
                </a:moveTo>
                <a:lnTo>
                  <a:pt x="9341405" y="0"/>
                </a:lnTo>
                <a:lnTo>
                  <a:pt x="9341405" y="9267183"/>
                </a:lnTo>
                <a:lnTo>
                  <a:pt x="0" y="926718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8656794">
            <a:off x="-6671547" y="6399934"/>
            <a:ext cx="9341405" cy="9267183"/>
          </a:xfrm>
          <a:custGeom>
            <a:avLst/>
            <a:gdLst/>
            <a:ahLst/>
            <a:cxnLst/>
            <a:rect r="r" b="b" t="t" l="l"/>
            <a:pathLst>
              <a:path h="9267183" w="9341405">
                <a:moveTo>
                  <a:pt x="0" y="0"/>
                </a:moveTo>
                <a:lnTo>
                  <a:pt x="9341406" y="0"/>
                </a:lnTo>
                <a:lnTo>
                  <a:pt x="9341406" y="9267183"/>
                </a:lnTo>
                <a:lnTo>
                  <a:pt x="0" y="92671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8656794">
            <a:off x="-6857748" y="6579895"/>
            <a:ext cx="9341405" cy="9267183"/>
          </a:xfrm>
          <a:custGeom>
            <a:avLst/>
            <a:gdLst/>
            <a:ahLst/>
            <a:cxnLst/>
            <a:rect r="r" b="b" t="t" l="l"/>
            <a:pathLst>
              <a:path h="9267183" w="9341405">
                <a:moveTo>
                  <a:pt x="0" y="0"/>
                </a:moveTo>
                <a:lnTo>
                  <a:pt x="9341405" y="0"/>
                </a:lnTo>
                <a:lnTo>
                  <a:pt x="9341405" y="9267183"/>
                </a:lnTo>
                <a:lnTo>
                  <a:pt x="0" y="926718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8656794">
            <a:off x="-6962898" y="6745820"/>
            <a:ext cx="9341405" cy="9267183"/>
          </a:xfrm>
          <a:custGeom>
            <a:avLst/>
            <a:gdLst/>
            <a:ahLst/>
            <a:cxnLst/>
            <a:rect r="r" b="b" t="t" l="l"/>
            <a:pathLst>
              <a:path h="9267183" w="9341405">
                <a:moveTo>
                  <a:pt x="0" y="0"/>
                </a:moveTo>
                <a:lnTo>
                  <a:pt x="9341405" y="0"/>
                </a:lnTo>
                <a:lnTo>
                  <a:pt x="9341405" y="9267183"/>
                </a:lnTo>
                <a:lnTo>
                  <a:pt x="0" y="92671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8656794">
            <a:off x="-7149099" y="6925781"/>
            <a:ext cx="9341405" cy="9267183"/>
          </a:xfrm>
          <a:custGeom>
            <a:avLst/>
            <a:gdLst/>
            <a:ahLst/>
            <a:cxnLst/>
            <a:rect r="r" b="b" t="t" l="l"/>
            <a:pathLst>
              <a:path h="9267183" w="9341405">
                <a:moveTo>
                  <a:pt x="0" y="0"/>
                </a:moveTo>
                <a:lnTo>
                  <a:pt x="9341405" y="0"/>
                </a:lnTo>
                <a:lnTo>
                  <a:pt x="9341405" y="9267183"/>
                </a:lnTo>
                <a:lnTo>
                  <a:pt x="0" y="926718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8656794">
            <a:off x="-7294214" y="6998701"/>
            <a:ext cx="9341405" cy="9267183"/>
          </a:xfrm>
          <a:custGeom>
            <a:avLst/>
            <a:gdLst/>
            <a:ahLst/>
            <a:cxnLst/>
            <a:rect r="r" b="b" t="t" l="l"/>
            <a:pathLst>
              <a:path h="9267183" w="9341405">
                <a:moveTo>
                  <a:pt x="0" y="0"/>
                </a:moveTo>
                <a:lnTo>
                  <a:pt x="9341405" y="0"/>
                </a:lnTo>
                <a:lnTo>
                  <a:pt x="9341405" y="9267182"/>
                </a:lnTo>
                <a:lnTo>
                  <a:pt x="0" y="92671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8656794">
            <a:off x="-7480415" y="7178662"/>
            <a:ext cx="9341405" cy="9267183"/>
          </a:xfrm>
          <a:custGeom>
            <a:avLst/>
            <a:gdLst/>
            <a:ahLst/>
            <a:cxnLst/>
            <a:rect r="r" b="b" t="t" l="l"/>
            <a:pathLst>
              <a:path h="9267183" w="9341405">
                <a:moveTo>
                  <a:pt x="0" y="0"/>
                </a:moveTo>
                <a:lnTo>
                  <a:pt x="9341405" y="0"/>
                </a:lnTo>
                <a:lnTo>
                  <a:pt x="9341405" y="9267182"/>
                </a:lnTo>
                <a:lnTo>
                  <a:pt x="0" y="926718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832594">
            <a:off x="12419720" y="-5450489"/>
            <a:ext cx="9888767" cy="11737409"/>
          </a:xfrm>
          <a:custGeom>
            <a:avLst/>
            <a:gdLst/>
            <a:ahLst/>
            <a:cxnLst/>
            <a:rect r="r" b="b" t="t" l="l"/>
            <a:pathLst>
              <a:path h="11737409" w="9888767">
                <a:moveTo>
                  <a:pt x="0" y="0"/>
                </a:moveTo>
                <a:lnTo>
                  <a:pt x="9888767" y="0"/>
                </a:lnTo>
                <a:lnTo>
                  <a:pt x="9888767" y="11737409"/>
                </a:lnTo>
                <a:lnTo>
                  <a:pt x="0" y="117374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832594">
            <a:off x="12419720" y="-5647752"/>
            <a:ext cx="9888767" cy="11737409"/>
          </a:xfrm>
          <a:custGeom>
            <a:avLst/>
            <a:gdLst/>
            <a:ahLst/>
            <a:cxnLst/>
            <a:rect r="r" b="b" t="t" l="l"/>
            <a:pathLst>
              <a:path h="11737409" w="9888767">
                <a:moveTo>
                  <a:pt x="0" y="0"/>
                </a:moveTo>
                <a:lnTo>
                  <a:pt x="9888767" y="0"/>
                </a:lnTo>
                <a:lnTo>
                  <a:pt x="9888767" y="11737409"/>
                </a:lnTo>
                <a:lnTo>
                  <a:pt x="0" y="117374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-832594">
            <a:off x="12596432" y="-5862425"/>
            <a:ext cx="9888767" cy="11737409"/>
          </a:xfrm>
          <a:custGeom>
            <a:avLst/>
            <a:gdLst/>
            <a:ahLst/>
            <a:cxnLst/>
            <a:rect r="r" b="b" t="t" l="l"/>
            <a:pathLst>
              <a:path h="11737409" w="9888767">
                <a:moveTo>
                  <a:pt x="0" y="0"/>
                </a:moveTo>
                <a:lnTo>
                  <a:pt x="9888767" y="0"/>
                </a:lnTo>
                <a:lnTo>
                  <a:pt x="9888767" y="11737409"/>
                </a:lnTo>
                <a:lnTo>
                  <a:pt x="0" y="117374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-832594">
            <a:off x="12596432" y="-6059687"/>
            <a:ext cx="9888767" cy="11737409"/>
          </a:xfrm>
          <a:custGeom>
            <a:avLst/>
            <a:gdLst/>
            <a:ahLst/>
            <a:cxnLst/>
            <a:rect r="r" b="b" t="t" l="l"/>
            <a:pathLst>
              <a:path h="11737409" w="9888767">
                <a:moveTo>
                  <a:pt x="0" y="0"/>
                </a:moveTo>
                <a:lnTo>
                  <a:pt x="9888767" y="0"/>
                </a:lnTo>
                <a:lnTo>
                  <a:pt x="9888767" y="11737409"/>
                </a:lnTo>
                <a:lnTo>
                  <a:pt x="0" y="117374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-832594">
            <a:off x="12773144" y="-6274361"/>
            <a:ext cx="9888767" cy="11737409"/>
          </a:xfrm>
          <a:custGeom>
            <a:avLst/>
            <a:gdLst/>
            <a:ahLst/>
            <a:cxnLst/>
            <a:rect r="r" b="b" t="t" l="l"/>
            <a:pathLst>
              <a:path h="11737409" w="9888767">
                <a:moveTo>
                  <a:pt x="0" y="0"/>
                </a:moveTo>
                <a:lnTo>
                  <a:pt x="9888768" y="0"/>
                </a:lnTo>
                <a:lnTo>
                  <a:pt x="9888768" y="11737410"/>
                </a:lnTo>
                <a:lnTo>
                  <a:pt x="0" y="1173741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-832594">
            <a:off x="12773144" y="-6471623"/>
            <a:ext cx="9888767" cy="11737409"/>
          </a:xfrm>
          <a:custGeom>
            <a:avLst/>
            <a:gdLst/>
            <a:ahLst/>
            <a:cxnLst/>
            <a:rect r="r" b="b" t="t" l="l"/>
            <a:pathLst>
              <a:path h="11737409" w="9888767">
                <a:moveTo>
                  <a:pt x="0" y="0"/>
                </a:moveTo>
                <a:lnTo>
                  <a:pt x="9888768" y="0"/>
                </a:lnTo>
                <a:lnTo>
                  <a:pt x="9888768" y="11737409"/>
                </a:lnTo>
                <a:lnTo>
                  <a:pt x="0" y="117374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-832594">
            <a:off x="12949856" y="-6686296"/>
            <a:ext cx="9888767" cy="11737409"/>
          </a:xfrm>
          <a:custGeom>
            <a:avLst/>
            <a:gdLst/>
            <a:ahLst/>
            <a:cxnLst/>
            <a:rect r="r" b="b" t="t" l="l"/>
            <a:pathLst>
              <a:path h="11737409" w="9888767">
                <a:moveTo>
                  <a:pt x="0" y="0"/>
                </a:moveTo>
                <a:lnTo>
                  <a:pt x="9888768" y="0"/>
                </a:lnTo>
                <a:lnTo>
                  <a:pt x="9888768" y="11737409"/>
                </a:lnTo>
                <a:lnTo>
                  <a:pt x="0" y="117374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-832594">
            <a:off x="12949856" y="-6883559"/>
            <a:ext cx="9888767" cy="11737409"/>
          </a:xfrm>
          <a:custGeom>
            <a:avLst/>
            <a:gdLst/>
            <a:ahLst/>
            <a:cxnLst/>
            <a:rect r="r" b="b" t="t" l="l"/>
            <a:pathLst>
              <a:path h="11737409" w="9888767">
                <a:moveTo>
                  <a:pt x="0" y="0"/>
                </a:moveTo>
                <a:lnTo>
                  <a:pt x="9888768" y="0"/>
                </a:lnTo>
                <a:lnTo>
                  <a:pt x="9888768" y="11737410"/>
                </a:lnTo>
                <a:lnTo>
                  <a:pt x="0" y="1173741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-832594">
            <a:off x="13126569" y="-7098232"/>
            <a:ext cx="9888767" cy="11737409"/>
          </a:xfrm>
          <a:custGeom>
            <a:avLst/>
            <a:gdLst/>
            <a:ahLst/>
            <a:cxnLst/>
            <a:rect r="r" b="b" t="t" l="l"/>
            <a:pathLst>
              <a:path h="11737409" w="9888767">
                <a:moveTo>
                  <a:pt x="0" y="0"/>
                </a:moveTo>
                <a:lnTo>
                  <a:pt x="9888767" y="0"/>
                </a:lnTo>
                <a:lnTo>
                  <a:pt x="9888767" y="11737410"/>
                </a:lnTo>
                <a:lnTo>
                  <a:pt x="0" y="1173741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-832594">
            <a:off x="13126569" y="-7295494"/>
            <a:ext cx="9888767" cy="11737409"/>
          </a:xfrm>
          <a:custGeom>
            <a:avLst/>
            <a:gdLst/>
            <a:ahLst/>
            <a:cxnLst/>
            <a:rect r="r" b="b" t="t" l="l"/>
            <a:pathLst>
              <a:path h="11737409" w="9888767">
                <a:moveTo>
                  <a:pt x="0" y="0"/>
                </a:moveTo>
                <a:lnTo>
                  <a:pt x="9888767" y="0"/>
                </a:lnTo>
                <a:lnTo>
                  <a:pt x="9888767" y="11737409"/>
                </a:lnTo>
                <a:lnTo>
                  <a:pt x="0" y="117374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-832594">
            <a:off x="13303281" y="-7510167"/>
            <a:ext cx="9888767" cy="11737409"/>
          </a:xfrm>
          <a:custGeom>
            <a:avLst/>
            <a:gdLst/>
            <a:ahLst/>
            <a:cxnLst/>
            <a:rect r="r" b="b" t="t" l="l"/>
            <a:pathLst>
              <a:path h="11737409" w="9888767">
                <a:moveTo>
                  <a:pt x="0" y="0"/>
                </a:moveTo>
                <a:lnTo>
                  <a:pt x="9888767" y="0"/>
                </a:lnTo>
                <a:lnTo>
                  <a:pt x="9888767" y="11737409"/>
                </a:lnTo>
                <a:lnTo>
                  <a:pt x="0" y="117374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3363321" y="4010992"/>
            <a:ext cx="10089078" cy="403563"/>
          </a:xfrm>
          <a:custGeom>
            <a:avLst/>
            <a:gdLst/>
            <a:ahLst/>
            <a:cxnLst/>
            <a:rect r="r" b="b" t="t" l="l"/>
            <a:pathLst>
              <a:path h="403563" w="10089078">
                <a:moveTo>
                  <a:pt x="0" y="0"/>
                </a:moveTo>
                <a:lnTo>
                  <a:pt x="10089077" y="0"/>
                </a:lnTo>
                <a:lnTo>
                  <a:pt x="10089077" y="403563"/>
                </a:lnTo>
                <a:lnTo>
                  <a:pt x="0" y="40356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3363321" y="5254671"/>
            <a:ext cx="10089078" cy="403563"/>
          </a:xfrm>
          <a:custGeom>
            <a:avLst/>
            <a:gdLst/>
            <a:ahLst/>
            <a:cxnLst/>
            <a:rect r="r" b="b" t="t" l="l"/>
            <a:pathLst>
              <a:path h="403563" w="10089078">
                <a:moveTo>
                  <a:pt x="0" y="0"/>
                </a:moveTo>
                <a:lnTo>
                  <a:pt x="10089077" y="0"/>
                </a:lnTo>
                <a:lnTo>
                  <a:pt x="10089077" y="403563"/>
                </a:lnTo>
                <a:lnTo>
                  <a:pt x="0" y="40356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1034394" y="3915276"/>
            <a:ext cx="1275603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2C2C2C"/>
                </a:solidFill>
                <a:latin typeface="Montserrat"/>
              </a:rPr>
              <a:t>High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034394" y="5157971"/>
            <a:ext cx="1946374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2C2C2C"/>
                </a:solidFill>
                <a:latin typeface="Montserrat"/>
              </a:rPr>
              <a:t>Medium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3788378" y="3915276"/>
            <a:ext cx="1275603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B95258"/>
                </a:solidFill>
                <a:latin typeface="Montserrat Bold"/>
              </a:rPr>
              <a:t>3/3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3788378" y="5157971"/>
            <a:ext cx="1275603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FFC48B"/>
                </a:solidFill>
                <a:latin typeface="Montserrat Bold"/>
              </a:rPr>
              <a:t>3/3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757787"/>
            <a:ext cx="15416241" cy="1052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680"/>
              </a:lnSpc>
              <a:spcBef>
                <a:spcPct val="0"/>
              </a:spcBef>
            </a:pPr>
            <a:r>
              <a:rPr lang="en-US" sz="6200">
                <a:solidFill>
                  <a:srgbClr val="2C2C2C"/>
                </a:solidFill>
                <a:latin typeface="Montserrat Bold"/>
              </a:rPr>
              <a:t>SonarCloud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2497956"/>
            <a:ext cx="15491366" cy="712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880"/>
              </a:lnSpc>
              <a:spcBef>
                <a:spcPct val="0"/>
              </a:spcBef>
            </a:pPr>
            <a:r>
              <a:rPr lang="en-US" sz="4200">
                <a:solidFill>
                  <a:srgbClr val="2C2C2C"/>
                </a:solidFill>
                <a:latin typeface="Montserrat"/>
              </a:rPr>
              <a:t>Code smells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8656794">
            <a:off x="-6341026" y="6109018"/>
            <a:ext cx="9341405" cy="9267183"/>
          </a:xfrm>
          <a:custGeom>
            <a:avLst/>
            <a:gdLst/>
            <a:ahLst/>
            <a:cxnLst/>
            <a:rect r="r" b="b" t="t" l="l"/>
            <a:pathLst>
              <a:path h="9267183" w="9341405">
                <a:moveTo>
                  <a:pt x="0" y="0"/>
                </a:moveTo>
                <a:lnTo>
                  <a:pt x="9341405" y="0"/>
                </a:lnTo>
                <a:lnTo>
                  <a:pt x="9341405" y="9267183"/>
                </a:lnTo>
                <a:lnTo>
                  <a:pt x="0" y="92671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8656794">
            <a:off x="-6527227" y="6288979"/>
            <a:ext cx="9341405" cy="9267183"/>
          </a:xfrm>
          <a:custGeom>
            <a:avLst/>
            <a:gdLst/>
            <a:ahLst/>
            <a:cxnLst/>
            <a:rect r="r" b="b" t="t" l="l"/>
            <a:pathLst>
              <a:path h="9267183" w="9341405">
                <a:moveTo>
                  <a:pt x="0" y="0"/>
                </a:moveTo>
                <a:lnTo>
                  <a:pt x="9341405" y="0"/>
                </a:lnTo>
                <a:lnTo>
                  <a:pt x="9341405" y="9267183"/>
                </a:lnTo>
                <a:lnTo>
                  <a:pt x="0" y="926718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8656794">
            <a:off x="-6671547" y="6399934"/>
            <a:ext cx="9341405" cy="9267183"/>
          </a:xfrm>
          <a:custGeom>
            <a:avLst/>
            <a:gdLst/>
            <a:ahLst/>
            <a:cxnLst/>
            <a:rect r="r" b="b" t="t" l="l"/>
            <a:pathLst>
              <a:path h="9267183" w="9341405">
                <a:moveTo>
                  <a:pt x="0" y="0"/>
                </a:moveTo>
                <a:lnTo>
                  <a:pt x="9341406" y="0"/>
                </a:lnTo>
                <a:lnTo>
                  <a:pt x="9341406" y="9267183"/>
                </a:lnTo>
                <a:lnTo>
                  <a:pt x="0" y="92671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8656794">
            <a:off x="-6857748" y="6579895"/>
            <a:ext cx="9341405" cy="9267183"/>
          </a:xfrm>
          <a:custGeom>
            <a:avLst/>
            <a:gdLst/>
            <a:ahLst/>
            <a:cxnLst/>
            <a:rect r="r" b="b" t="t" l="l"/>
            <a:pathLst>
              <a:path h="9267183" w="9341405">
                <a:moveTo>
                  <a:pt x="0" y="0"/>
                </a:moveTo>
                <a:lnTo>
                  <a:pt x="9341405" y="0"/>
                </a:lnTo>
                <a:lnTo>
                  <a:pt x="9341405" y="9267183"/>
                </a:lnTo>
                <a:lnTo>
                  <a:pt x="0" y="926718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8656794">
            <a:off x="-6962898" y="6745820"/>
            <a:ext cx="9341405" cy="9267183"/>
          </a:xfrm>
          <a:custGeom>
            <a:avLst/>
            <a:gdLst/>
            <a:ahLst/>
            <a:cxnLst/>
            <a:rect r="r" b="b" t="t" l="l"/>
            <a:pathLst>
              <a:path h="9267183" w="9341405">
                <a:moveTo>
                  <a:pt x="0" y="0"/>
                </a:moveTo>
                <a:lnTo>
                  <a:pt x="9341405" y="0"/>
                </a:lnTo>
                <a:lnTo>
                  <a:pt x="9341405" y="9267183"/>
                </a:lnTo>
                <a:lnTo>
                  <a:pt x="0" y="92671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8656794">
            <a:off x="-7149099" y="6925781"/>
            <a:ext cx="9341405" cy="9267183"/>
          </a:xfrm>
          <a:custGeom>
            <a:avLst/>
            <a:gdLst/>
            <a:ahLst/>
            <a:cxnLst/>
            <a:rect r="r" b="b" t="t" l="l"/>
            <a:pathLst>
              <a:path h="9267183" w="9341405">
                <a:moveTo>
                  <a:pt x="0" y="0"/>
                </a:moveTo>
                <a:lnTo>
                  <a:pt x="9341405" y="0"/>
                </a:lnTo>
                <a:lnTo>
                  <a:pt x="9341405" y="9267183"/>
                </a:lnTo>
                <a:lnTo>
                  <a:pt x="0" y="926718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8656794">
            <a:off x="-7294214" y="6998701"/>
            <a:ext cx="9341405" cy="9267183"/>
          </a:xfrm>
          <a:custGeom>
            <a:avLst/>
            <a:gdLst/>
            <a:ahLst/>
            <a:cxnLst/>
            <a:rect r="r" b="b" t="t" l="l"/>
            <a:pathLst>
              <a:path h="9267183" w="9341405">
                <a:moveTo>
                  <a:pt x="0" y="0"/>
                </a:moveTo>
                <a:lnTo>
                  <a:pt x="9341405" y="0"/>
                </a:lnTo>
                <a:lnTo>
                  <a:pt x="9341405" y="9267182"/>
                </a:lnTo>
                <a:lnTo>
                  <a:pt x="0" y="92671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8656794">
            <a:off x="-7480415" y="7178662"/>
            <a:ext cx="9341405" cy="9267183"/>
          </a:xfrm>
          <a:custGeom>
            <a:avLst/>
            <a:gdLst/>
            <a:ahLst/>
            <a:cxnLst/>
            <a:rect r="r" b="b" t="t" l="l"/>
            <a:pathLst>
              <a:path h="9267183" w="9341405">
                <a:moveTo>
                  <a:pt x="0" y="0"/>
                </a:moveTo>
                <a:lnTo>
                  <a:pt x="9341405" y="0"/>
                </a:lnTo>
                <a:lnTo>
                  <a:pt x="9341405" y="9267182"/>
                </a:lnTo>
                <a:lnTo>
                  <a:pt x="0" y="926718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832594">
            <a:off x="12419720" y="-5450489"/>
            <a:ext cx="9888767" cy="11737409"/>
          </a:xfrm>
          <a:custGeom>
            <a:avLst/>
            <a:gdLst/>
            <a:ahLst/>
            <a:cxnLst/>
            <a:rect r="r" b="b" t="t" l="l"/>
            <a:pathLst>
              <a:path h="11737409" w="9888767">
                <a:moveTo>
                  <a:pt x="0" y="0"/>
                </a:moveTo>
                <a:lnTo>
                  <a:pt x="9888767" y="0"/>
                </a:lnTo>
                <a:lnTo>
                  <a:pt x="9888767" y="11737409"/>
                </a:lnTo>
                <a:lnTo>
                  <a:pt x="0" y="117374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832594">
            <a:off x="12419720" y="-5647752"/>
            <a:ext cx="9888767" cy="11737409"/>
          </a:xfrm>
          <a:custGeom>
            <a:avLst/>
            <a:gdLst/>
            <a:ahLst/>
            <a:cxnLst/>
            <a:rect r="r" b="b" t="t" l="l"/>
            <a:pathLst>
              <a:path h="11737409" w="9888767">
                <a:moveTo>
                  <a:pt x="0" y="0"/>
                </a:moveTo>
                <a:lnTo>
                  <a:pt x="9888767" y="0"/>
                </a:lnTo>
                <a:lnTo>
                  <a:pt x="9888767" y="11737409"/>
                </a:lnTo>
                <a:lnTo>
                  <a:pt x="0" y="117374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-832594">
            <a:off x="12596432" y="-5862425"/>
            <a:ext cx="9888767" cy="11737409"/>
          </a:xfrm>
          <a:custGeom>
            <a:avLst/>
            <a:gdLst/>
            <a:ahLst/>
            <a:cxnLst/>
            <a:rect r="r" b="b" t="t" l="l"/>
            <a:pathLst>
              <a:path h="11737409" w="9888767">
                <a:moveTo>
                  <a:pt x="0" y="0"/>
                </a:moveTo>
                <a:lnTo>
                  <a:pt x="9888767" y="0"/>
                </a:lnTo>
                <a:lnTo>
                  <a:pt x="9888767" y="11737409"/>
                </a:lnTo>
                <a:lnTo>
                  <a:pt x="0" y="117374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-832594">
            <a:off x="12596432" y="-6059687"/>
            <a:ext cx="9888767" cy="11737409"/>
          </a:xfrm>
          <a:custGeom>
            <a:avLst/>
            <a:gdLst/>
            <a:ahLst/>
            <a:cxnLst/>
            <a:rect r="r" b="b" t="t" l="l"/>
            <a:pathLst>
              <a:path h="11737409" w="9888767">
                <a:moveTo>
                  <a:pt x="0" y="0"/>
                </a:moveTo>
                <a:lnTo>
                  <a:pt x="9888767" y="0"/>
                </a:lnTo>
                <a:lnTo>
                  <a:pt x="9888767" y="11737409"/>
                </a:lnTo>
                <a:lnTo>
                  <a:pt x="0" y="117374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-832594">
            <a:off x="12773144" y="-6274361"/>
            <a:ext cx="9888767" cy="11737409"/>
          </a:xfrm>
          <a:custGeom>
            <a:avLst/>
            <a:gdLst/>
            <a:ahLst/>
            <a:cxnLst/>
            <a:rect r="r" b="b" t="t" l="l"/>
            <a:pathLst>
              <a:path h="11737409" w="9888767">
                <a:moveTo>
                  <a:pt x="0" y="0"/>
                </a:moveTo>
                <a:lnTo>
                  <a:pt x="9888768" y="0"/>
                </a:lnTo>
                <a:lnTo>
                  <a:pt x="9888768" y="11737410"/>
                </a:lnTo>
                <a:lnTo>
                  <a:pt x="0" y="1173741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-832594">
            <a:off x="12773144" y="-6471623"/>
            <a:ext cx="9888767" cy="11737409"/>
          </a:xfrm>
          <a:custGeom>
            <a:avLst/>
            <a:gdLst/>
            <a:ahLst/>
            <a:cxnLst/>
            <a:rect r="r" b="b" t="t" l="l"/>
            <a:pathLst>
              <a:path h="11737409" w="9888767">
                <a:moveTo>
                  <a:pt x="0" y="0"/>
                </a:moveTo>
                <a:lnTo>
                  <a:pt x="9888768" y="0"/>
                </a:lnTo>
                <a:lnTo>
                  <a:pt x="9888768" y="11737409"/>
                </a:lnTo>
                <a:lnTo>
                  <a:pt x="0" y="117374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-832594">
            <a:off x="12949856" y="-6686296"/>
            <a:ext cx="9888767" cy="11737409"/>
          </a:xfrm>
          <a:custGeom>
            <a:avLst/>
            <a:gdLst/>
            <a:ahLst/>
            <a:cxnLst/>
            <a:rect r="r" b="b" t="t" l="l"/>
            <a:pathLst>
              <a:path h="11737409" w="9888767">
                <a:moveTo>
                  <a:pt x="0" y="0"/>
                </a:moveTo>
                <a:lnTo>
                  <a:pt x="9888768" y="0"/>
                </a:lnTo>
                <a:lnTo>
                  <a:pt x="9888768" y="11737409"/>
                </a:lnTo>
                <a:lnTo>
                  <a:pt x="0" y="117374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-832594">
            <a:off x="12949856" y="-6883559"/>
            <a:ext cx="9888767" cy="11737409"/>
          </a:xfrm>
          <a:custGeom>
            <a:avLst/>
            <a:gdLst/>
            <a:ahLst/>
            <a:cxnLst/>
            <a:rect r="r" b="b" t="t" l="l"/>
            <a:pathLst>
              <a:path h="11737409" w="9888767">
                <a:moveTo>
                  <a:pt x="0" y="0"/>
                </a:moveTo>
                <a:lnTo>
                  <a:pt x="9888768" y="0"/>
                </a:lnTo>
                <a:lnTo>
                  <a:pt x="9888768" y="11737410"/>
                </a:lnTo>
                <a:lnTo>
                  <a:pt x="0" y="1173741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-832594">
            <a:off x="13126569" y="-7098232"/>
            <a:ext cx="9888767" cy="11737409"/>
          </a:xfrm>
          <a:custGeom>
            <a:avLst/>
            <a:gdLst/>
            <a:ahLst/>
            <a:cxnLst/>
            <a:rect r="r" b="b" t="t" l="l"/>
            <a:pathLst>
              <a:path h="11737409" w="9888767">
                <a:moveTo>
                  <a:pt x="0" y="0"/>
                </a:moveTo>
                <a:lnTo>
                  <a:pt x="9888767" y="0"/>
                </a:lnTo>
                <a:lnTo>
                  <a:pt x="9888767" y="11737410"/>
                </a:lnTo>
                <a:lnTo>
                  <a:pt x="0" y="1173741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-832594">
            <a:off x="13126569" y="-7295494"/>
            <a:ext cx="9888767" cy="11737409"/>
          </a:xfrm>
          <a:custGeom>
            <a:avLst/>
            <a:gdLst/>
            <a:ahLst/>
            <a:cxnLst/>
            <a:rect r="r" b="b" t="t" l="l"/>
            <a:pathLst>
              <a:path h="11737409" w="9888767">
                <a:moveTo>
                  <a:pt x="0" y="0"/>
                </a:moveTo>
                <a:lnTo>
                  <a:pt x="9888767" y="0"/>
                </a:lnTo>
                <a:lnTo>
                  <a:pt x="9888767" y="11737409"/>
                </a:lnTo>
                <a:lnTo>
                  <a:pt x="0" y="117374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-832594">
            <a:off x="13303281" y="-7510167"/>
            <a:ext cx="9888767" cy="11737409"/>
          </a:xfrm>
          <a:custGeom>
            <a:avLst/>
            <a:gdLst/>
            <a:ahLst/>
            <a:cxnLst/>
            <a:rect r="r" b="b" t="t" l="l"/>
            <a:pathLst>
              <a:path h="11737409" w="9888767">
                <a:moveTo>
                  <a:pt x="0" y="0"/>
                </a:moveTo>
                <a:lnTo>
                  <a:pt x="9888767" y="0"/>
                </a:lnTo>
                <a:lnTo>
                  <a:pt x="9888767" y="11737409"/>
                </a:lnTo>
                <a:lnTo>
                  <a:pt x="0" y="117374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738470" y="3915276"/>
            <a:ext cx="15416241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90881" indent="-345440" lvl="1">
              <a:lnSpc>
                <a:spcPts val="4480"/>
              </a:lnSpc>
              <a:spcBef>
                <a:spcPct val="0"/>
              </a:spcBef>
              <a:buFont typeface="Arial"/>
              <a:buChar char="•"/>
            </a:pPr>
            <a:r>
              <a:rPr lang="en-US" sz="3200">
                <a:solidFill>
                  <a:srgbClr val="2C2C2C"/>
                </a:solidFill>
                <a:latin typeface="Montserrat"/>
              </a:rPr>
              <a:t>Test case without assertions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738470" y="4874578"/>
            <a:ext cx="15416241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90881" indent="-345440" lvl="1">
              <a:lnSpc>
                <a:spcPts val="4480"/>
              </a:lnSpc>
              <a:spcBef>
                <a:spcPct val="0"/>
              </a:spcBef>
              <a:buFont typeface="Arial"/>
              <a:buChar char="•"/>
            </a:pPr>
            <a:r>
              <a:rPr lang="en-US" sz="3200">
                <a:solidFill>
                  <a:srgbClr val="2C2C2C"/>
                </a:solidFill>
                <a:latin typeface="Montserrat"/>
              </a:rPr>
              <a:t>High cognitive complexity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738470" y="5830288"/>
            <a:ext cx="15416241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90881" indent="-345440" lvl="1">
              <a:lnSpc>
                <a:spcPts val="4480"/>
              </a:lnSpc>
              <a:spcBef>
                <a:spcPct val="0"/>
              </a:spcBef>
              <a:buFont typeface="Arial"/>
              <a:buChar char="•"/>
            </a:pPr>
            <a:r>
              <a:rPr lang="en-US" sz="3200">
                <a:solidFill>
                  <a:srgbClr val="2C2C2C"/>
                </a:solidFill>
                <a:latin typeface="Montserrat"/>
              </a:rPr>
              <a:t>Naming scheme for constant values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738470" y="6787647"/>
            <a:ext cx="15416241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90881" indent="-345440" lvl="1">
              <a:lnSpc>
                <a:spcPts val="4480"/>
              </a:lnSpc>
              <a:spcBef>
                <a:spcPct val="0"/>
              </a:spcBef>
              <a:buFont typeface="Arial"/>
              <a:buChar char="•"/>
            </a:pPr>
            <a:r>
              <a:rPr lang="en-US" sz="3200">
                <a:solidFill>
                  <a:srgbClr val="2C2C2C"/>
                </a:solidFill>
                <a:latin typeface="Montserrat"/>
              </a:rPr>
              <a:t>Unnecessary public modifiers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757787"/>
            <a:ext cx="15416241" cy="1052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680"/>
              </a:lnSpc>
              <a:spcBef>
                <a:spcPct val="0"/>
              </a:spcBef>
            </a:pPr>
            <a:r>
              <a:rPr lang="en-US" sz="6200">
                <a:solidFill>
                  <a:srgbClr val="2C2C2C"/>
                </a:solidFill>
                <a:latin typeface="Montserrat Bold"/>
              </a:rPr>
              <a:t>SonarCloud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2497956"/>
            <a:ext cx="15491366" cy="712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880"/>
              </a:lnSpc>
              <a:spcBef>
                <a:spcPct val="0"/>
              </a:spcBef>
            </a:pPr>
            <a:r>
              <a:rPr lang="en-US" sz="4200">
                <a:solidFill>
                  <a:srgbClr val="2C2C2C"/>
                </a:solidFill>
                <a:latin typeface="Montserrat"/>
              </a:rPr>
              <a:t>Resolved code smells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8656794">
            <a:off x="-6341026" y="6109018"/>
            <a:ext cx="9341405" cy="9267183"/>
          </a:xfrm>
          <a:custGeom>
            <a:avLst/>
            <a:gdLst/>
            <a:ahLst/>
            <a:cxnLst/>
            <a:rect r="r" b="b" t="t" l="l"/>
            <a:pathLst>
              <a:path h="9267183" w="9341405">
                <a:moveTo>
                  <a:pt x="0" y="0"/>
                </a:moveTo>
                <a:lnTo>
                  <a:pt x="9341405" y="0"/>
                </a:lnTo>
                <a:lnTo>
                  <a:pt x="9341405" y="9267183"/>
                </a:lnTo>
                <a:lnTo>
                  <a:pt x="0" y="92671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8656794">
            <a:off x="-6527227" y="6288979"/>
            <a:ext cx="9341405" cy="9267183"/>
          </a:xfrm>
          <a:custGeom>
            <a:avLst/>
            <a:gdLst/>
            <a:ahLst/>
            <a:cxnLst/>
            <a:rect r="r" b="b" t="t" l="l"/>
            <a:pathLst>
              <a:path h="9267183" w="9341405">
                <a:moveTo>
                  <a:pt x="0" y="0"/>
                </a:moveTo>
                <a:lnTo>
                  <a:pt x="9341405" y="0"/>
                </a:lnTo>
                <a:lnTo>
                  <a:pt x="9341405" y="9267183"/>
                </a:lnTo>
                <a:lnTo>
                  <a:pt x="0" y="926718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8656794">
            <a:off x="-6671547" y="6399934"/>
            <a:ext cx="9341405" cy="9267183"/>
          </a:xfrm>
          <a:custGeom>
            <a:avLst/>
            <a:gdLst/>
            <a:ahLst/>
            <a:cxnLst/>
            <a:rect r="r" b="b" t="t" l="l"/>
            <a:pathLst>
              <a:path h="9267183" w="9341405">
                <a:moveTo>
                  <a:pt x="0" y="0"/>
                </a:moveTo>
                <a:lnTo>
                  <a:pt x="9341406" y="0"/>
                </a:lnTo>
                <a:lnTo>
                  <a:pt x="9341406" y="9267183"/>
                </a:lnTo>
                <a:lnTo>
                  <a:pt x="0" y="92671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8656794">
            <a:off x="-6857748" y="6579895"/>
            <a:ext cx="9341405" cy="9267183"/>
          </a:xfrm>
          <a:custGeom>
            <a:avLst/>
            <a:gdLst/>
            <a:ahLst/>
            <a:cxnLst/>
            <a:rect r="r" b="b" t="t" l="l"/>
            <a:pathLst>
              <a:path h="9267183" w="9341405">
                <a:moveTo>
                  <a:pt x="0" y="0"/>
                </a:moveTo>
                <a:lnTo>
                  <a:pt x="9341405" y="0"/>
                </a:lnTo>
                <a:lnTo>
                  <a:pt x="9341405" y="9267183"/>
                </a:lnTo>
                <a:lnTo>
                  <a:pt x="0" y="926718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8656794">
            <a:off x="-6962898" y="6745820"/>
            <a:ext cx="9341405" cy="9267183"/>
          </a:xfrm>
          <a:custGeom>
            <a:avLst/>
            <a:gdLst/>
            <a:ahLst/>
            <a:cxnLst/>
            <a:rect r="r" b="b" t="t" l="l"/>
            <a:pathLst>
              <a:path h="9267183" w="9341405">
                <a:moveTo>
                  <a:pt x="0" y="0"/>
                </a:moveTo>
                <a:lnTo>
                  <a:pt x="9341405" y="0"/>
                </a:lnTo>
                <a:lnTo>
                  <a:pt x="9341405" y="9267183"/>
                </a:lnTo>
                <a:lnTo>
                  <a:pt x="0" y="92671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8656794">
            <a:off x="-7149099" y="6925781"/>
            <a:ext cx="9341405" cy="9267183"/>
          </a:xfrm>
          <a:custGeom>
            <a:avLst/>
            <a:gdLst/>
            <a:ahLst/>
            <a:cxnLst/>
            <a:rect r="r" b="b" t="t" l="l"/>
            <a:pathLst>
              <a:path h="9267183" w="9341405">
                <a:moveTo>
                  <a:pt x="0" y="0"/>
                </a:moveTo>
                <a:lnTo>
                  <a:pt x="9341405" y="0"/>
                </a:lnTo>
                <a:lnTo>
                  <a:pt x="9341405" y="9267183"/>
                </a:lnTo>
                <a:lnTo>
                  <a:pt x="0" y="926718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8656794">
            <a:off x="-7294214" y="6998701"/>
            <a:ext cx="9341405" cy="9267183"/>
          </a:xfrm>
          <a:custGeom>
            <a:avLst/>
            <a:gdLst/>
            <a:ahLst/>
            <a:cxnLst/>
            <a:rect r="r" b="b" t="t" l="l"/>
            <a:pathLst>
              <a:path h="9267183" w="9341405">
                <a:moveTo>
                  <a:pt x="0" y="0"/>
                </a:moveTo>
                <a:lnTo>
                  <a:pt x="9341405" y="0"/>
                </a:lnTo>
                <a:lnTo>
                  <a:pt x="9341405" y="9267182"/>
                </a:lnTo>
                <a:lnTo>
                  <a:pt x="0" y="92671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8656794">
            <a:off x="-7480415" y="7178662"/>
            <a:ext cx="9341405" cy="9267183"/>
          </a:xfrm>
          <a:custGeom>
            <a:avLst/>
            <a:gdLst/>
            <a:ahLst/>
            <a:cxnLst/>
            <a:rect r="r" b="b" t="t" l="l"/>
            <a:pathLst>
              <a:path h="9267183" w="9341405">
                <a:moveTo>
                  <a:pt x="0" y="0"/>
                </a:moveTo>
                <a:lnTo>
                  <a:pt x="9341405" y="0"/>
                </a:lnTo>
                <a:lnTo>
                  <a:pt x="9341405" y="9267182"/>
                </a:lnTo>
                <a:lnTo>
                  <a:pt x="0" y="926718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832594">
            <a:off x="12419720" y="-5450489"/>
            <a:ext cx="9888767" cy="11737409"/>
          </a:xfrm>
          <a:custGeom>
            <a:avLst/>
            <a:gdLst/>
            <a:ahLst/>
            <a:cxnLst/>
            <a:rect r="r" b="b" t="t" l="l"/>
            <a:pathLst>
              <a:path h="11737409" w="9888767">
                <a:moveTo>
                  <a:pt x="0" y="0"/>
                </a:moveTo>
                <a:lnTo>
                  <a:pt x="9888767" y="0"/>
                </a:lnTo>
                <a:lnTo>
                  <a:pt x="9888767" y="11737409"/>
                </a:lnTo>
                <a:lnTo>
                  <a:pt x="0" y="117374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832594">
            <a:off x="12419720" y="-5647752"/>
            <a:ext cx="9888767" cy="11737409"/>
          </a:xfrm>
          <a:custGeom>
            <a:avLst/>
            <a:gdLst/>
            <a:ahLst/>
            <a:cxnLst/>
            <a:rect r="r" b="b" t="t" l="l"/>
            <a:pathLst>
              <a:path h="11737409" w="9888767">
                <a:moveTo>
                  <a:pt x="0" y="0"/>
                </a:moveTo>
                <a:lnTo>
                  <a:pt x="9888767" y="0"/>
                </a:lnTo>
                <a:lnTo>
                  <a:pt x="9888767" y="11737409"/>
                </a:lnTo>
                <a:lnTo>
                  <a:pt x="0" y="117374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-832594">
            <a:off x="12596432" y="-5862425"/>
            <a:ext cx="9888767" cy="11737409"/>
          </a:xfrm>
          <a:custGeom>
            <a:avLst/>
            <a:gdLst/>
            <a:ahLst/>
            <a:cxnLst/>
            <a:rect r="r" b="b" t="t" l="l"/>
            <a:pathLst>
              <a:path h="11737409" w="9888767">
                <a:moveTo>
                  <a:pt x="0" y="0"/>
                </a:moveTo>
                <a:lnTo>
                  <a:pt x="9888767" y="0"/>
                </a:lnTo>
                <a:lnTo>
                  <a:pt x="9888767" y="11737409"/>
                </a:lnTo>
                <a:lnTo>
                  <a:pt x="0" y="117374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-832594">
            <a:off x="12596432" y="-6059687"/>
            <a:ext cx="9888767" cy="11737409"/>
          </a:xfrm>
          <a:custGeom>
            <a:avLst/>
            <a:gdLst/>
            <a:ahLst/>
            <a:cxnLst/>
            <a:rect r="r" b="b" t="t" l="l"/>
            <a:pathLst>
              <a:path h="11737409" w="9888767">
                <a:moveTo>
                  <a:pt x="0" y="0"/>
                </a:moveTo>
                <a:lnTo>
                  <a:pt x="9888767" y="0"/>
                </a:lnTo>
                <a:lnTo>
                  <a:pt x="9888767" y="11737409"/>
                </a:lnTo>
                <a:lnTo>
                  <a:pt x="0" y="117374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-832594">
            <a:off x="12773144" y="-6274361"/>
            <a:ext cx="9888767" cy="11737409"/>
          </a:xfrm>
          <a:custGeom>
            <a:avLst/>
            <a:gdLst/>
            <a:ahLst/>
            <a:cxnLst/>
            <a:rect r="r" b="b" t="t" l="l"/>
            <a:pathLst>
              <a:path h="11737409" w="9888767">
                <a:moveTo>
                  <a:pt x="0" y="0"/>
                </a:moveTo>
                <a:lnTo>
                  <a:pt x="9888768" y="0"/>
                </a:lnTo>
                <a:lnTo>
                  <a:pt x="9888768" y="11737410"/>
                </a:lnTo>
                <a:lnTo>
                  <a:pt x="0" y="1173741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-832594">
            <a:off x="12773144" y="-6471623"/>
            <a:ext cx="9888767" cy="11737409"/>
          </a:xfrm>
          <a:custGeom>
            <a:avLst/>
            <a:gdLst/>
            <a:ahLst/>
            <a:cxnLst/>
            <a:rect r="r" b="b" t="t" l="l"/>
            <a:pathLst>
              <a:path h="11737409" w="9888767">
                <a:moveTo>
                  <a:pt x="0" y="0"/>
                </a:moveTo>
                <a:lnTo>
                  <a:pt x="9888768" y="0"/>
                </a:lnTo>
                <a:lnTo>
                  <a:pt x="9888768" y="11737409"/>
                </a:lnTo>
                <a:lnTo>
                  <a:pt x="0" y="117374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-832594">
            <a:off x="12949856" y="-6686296"/>
            <a:ext cx="9888767" cy="11737409"/>
          </a:xfrm>
          <a:custGeom>
            <a:avLst/>
            <a:gdLst/>
            <a:ahLst/>
            <a:cxnLst/>
            <a:rect r="r" b="b" t="t" l="l"/>
            <a:pathLst>
              <a:path h="11737409" w="9888767">
                <a:moveTo>
                  <a:pt x="0" y="0"/>
                </a:moveTo>
                <a:lnTo>
                  <a:pt x="9888768" y="0"/>
                </a:lnTo>
                <a:lnTo>
                  <a:pt x="9888768" y="11737409"/>
                </a:lnTo>
                <a:lnTo>
                  <a:pt x="0" y="117374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-832594">
            <a:off x="12949856" y="-6883559"/>
            <a:ext cx="9888767" cy="11737409"/>
          </a:xfrm>
          <a:custGeom>
            <a:avLst/>
            <a:gdLst/>
            <a:ahLst/>
            <a:cxnLst/>
            <a:rect r="r" b="b" t="t" l="l"/>
            <a:pathLst>
              <a:path h="11737409" w="9888767">
                <a:moveTo>
                  <a:pt x="0" y="0"/>
                </a:moveTo>
                <a:lnTo>
                  <a:pt x="9888768" y="0"/>
                </a:lnTo>
                <a:lnTo>
                  <a:pt x="9888768" y="11737410"/>
                </a:lnTo>
                <a:lnTo>
                  <a:pt x="0" y="1173741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-832594">
            <a:off x="13126569" y="-7098232"/>
            <a:ext cx="9888767" cy="11737409"/>
          </a:xfrm>
          <a:custGeom>
            <a:avLst/>
            <a:gdLst/>
            <a:ahLst/>
            <a:cxnLst/>
            <a:rect r="r" b="b" t="t" l="l"/>
            <a:pathLst>
              <a:path h="11737409" w="9888767">
                <a:moveTo>
                  <a:pt x="0" y="0"/>
                </a:moveTo>
                <a:lnTo>
                  <a:pt x="9888767" y="0"/>
                </a:lnTo>
                <a:lnTo>
                  <a:pt x="9888767" y="11737410"/>
                </a:lnTo>
                <a:lnTo>
                  <a:pt x="0" y="1173741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-832594">
            <a:off x="13126569" y="-7295494"/>
            <a:ext cx="9888767" cy="11737409"/>
          </a:xfrm>
          <a:custGeom>
            <a:avLst/>
            <a:gdLst/>
            <a:ahLst/>
            <a:cxnLst/>
            <a:rect r="r" b="b" t="t" l="l"/>
            <a:pathLst>
              <a:path h="11737409" w="9888767">
                <a:moveTo>
                  <a:pt x="0" y="0"/>
                </a:moveTo>
                <a:lnTo>
                  <a:pt x="9888767" y="0"/>
                </a:lnTo>
                <a:lnTo>
                  <a:pt x="9888767" y="11737409"/>
                </a:lnTo>
                <a:lnTo>
                  <a:pt x="0" y="117374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-832594">
            <a:off x="13303281" y="-7510167"/>
            <a:ext cx="9888767" cy="11737409"/>
          </a:xfrm>
          <a:custGeom>
            <a:avLst/>
            <a:gdLst/>
            <a:ahLst/>
            <a:cxnLst/>
            <a:rect r="r" b="b" t="t" l="l"/>
            <a:pathLst>
              <a:path h="11737409" w="9888767">
                <a:moveTo>
                  <a:pt x="0" y="0"/>
                </a:moveTo>
                <a:lnTo>
                  <a:pt x="9888767" y="0"/>
                </a:lnTo>
                <a:lnTo>
                  <a:pt x="9888767" y="11737409"/>
                </a:lnTo>
                <a:lnTo>
                  <a:pt x="0" y="117374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3363321" y="4010992"/>
            <a:ext cx="10089078" cy="403563"/>
          </a:xfrm>
          <a:custGeom>
            <a:avLst/>
            <a:gdLst/>
            <a:ahLst/>
            <a:cxnLst/>
            <a:rect r="r" b="b" t="t" l="l"/>
            <a:pathLst>
              <a:path h="403563" w="10089078">
                <a:moveTo>
                  <a:pt x="0" y="0"/>
                </a:moveTo>
                <a:lnTo>
                  <a:pt x="10089077" y="0"/>
                </a:lnTo>
                <a:lnTo>
                  <a:pt x="10089077" y="403563"/>
                </a:lnTo>
                <a:lnTo>
                  <a:pt x="0" y="40356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3363321" y="5254671"/>
            <a:ext cx="10089078" cy="403563"/>
          </a:xfrm>
          <a:custGeom>
            <a:avLst/>
            <a:gdLst/>
            <a:ahLst/>
            <a:cxnLst/>
            <a:rect r="r" b="b" t="t" l="l"/>
            <a:pathLst>
              <a:path h="403563" w="10089078">
                <a:moveTo>
                  <a:pt x="0" y="0"/>
                </a:moveTo>
                <a:lnTo>
                  <a:pt x="10089077" y="0"/>
                </a:lnTo>
                <a:lnTo>
                  <a:pt x="10089077" y="403563"/>
                </a:lnTo>
                <a:lnTo>
                  <a:pt x="0" y="40356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3363321" y="6496382"/>
            <a:ext cx="10089078" cy="403563"/>
          </a:xfrm>
          <a:custGeom>
            <a:avLst/>
            <a:gdLst/>
            <a:ahLst/>
            <a:cxnLst/>
            <a:rect r="r" b="b" t="t" l="l"/>
            <a:pathLst>
              <a:path h="403563" w="10089078">
                <a:moveTo>
                  <a:pt x="0" y="0"/>
                </a:moveTo>
                <a:lnTo>
                  <a:pt x="10089077" y="0"/>
                </a:lnTo>
                <a:lnTo>
                  <a:pt x="10089077" y="403563"/>
                </a:lnTo>
                <a:lnTo>
                  <a:pt x="0" y="403563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6" id="26"/>
          <p:cNvSpPr txBox="true"/>
          <p:nvPr/>
        </p:nvSpPr>
        <p:spPr>
          <a:xfrm rot="0">
            <a:off x="1034394" y="3915276"/>
            <a:ext cx="1275603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2C2C2C"/>
                </a:solidFill>
                <a:latin typeface="Montserrat"/>
              </a:rPr>
              <a:t>High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3788378" y="3915276"/>
            <a:ext cx="1275603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B95258"/>
                </a:solidFill>
                <a:latin typeface="Montserrat Bold"/>
              </a:rPr>
              <a:t>29/37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3788378" y="5157971"/>
            <a:ext cx="1275603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FFC48B"/>
                </a:solidFill>
                <a:latin typeface="Montserrat Bold"/>
              </a:rPr>
              <a:t>9/69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3788378" y="6400666"/>
            <a:ext cx="1888311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3A7BAF"/>
                </a:solidFill>
                <a:latin typeface="Montserrat Bold"/>
              </a:rPr>
              <a:t>500/552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034394" y="5157971"/>
            <a:ext cx="1946374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2C2C2C"/>
                </a:solidFill>
                <a:latin typeface="Montserrat"/>
              </a:rPr>
              <a:t>Medium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034394" y="6400666"/>
            <a:ext cx="1946374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2C2C2C"/>
                </a:solidFill>
                <a:latin typeface="Montserrat"/>
              </a:rPr>
              <a:t>Low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105663" y="4366657"/>
            <a:ext cx="14076674" cy="14012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488"/>
              </a:lnSpc>
              <a:spcBef>
                <a:spcPct val="0"/>
              </a:spcBef>
            </a:pPr>
            <a:r>
              <a:rPr lang="en-US" sz="8206">
                <a:solidFill>
                  <a:srgbClr val="2C2C2C"/>
                </a:solidFill>
                <a:latin typeface="Montserrat Bold"/>
              </a:rPr>
              <a:t>Code Coverage Analysis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-8584899">
            <a:off x="-5995635" y="-4021616"/>
            <a:ext cx="9544193" cy="9468359"/>
          </a:xfrm>
          <a:custGeom>
            <a:avLst/>
            <a:gdLst/>
            <a:ahLst/>
            <a:cxnLst/>
            <a:rect r="r" b="b" t="t" l="l"/>
            <a:pathLst>
              <a:path h="9468359" w="9544193">
                <a:moveTo>
                  <a:pt x="0" y="0"/>
                </a:moveTo>
                <a:lnTo>
                  <a:pt x="9544193" y="0"/>
                </a:lnTo>
                <a:lnTo>
                  <a:pt x="9544193" y="9468359"/>
                </a:lnTo>
                <a:lnTo>
                  <a:pt x="0" y="94683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8584899">
            <a:off x="-6643358" y="-4170428"/>
            <a:ext cx="9544193" cy="9468359"/>
          </a:xfrm>
          <a:custGeom>
            <a:avLst/>
            <a:gdLst/>
            <a:ahLst/>
            <a:cxnLst/>
            <a:rect r="r" b="b" t="t" l="l"/>
            <a:pathLst>
              <a:path h="9468359" w="9544193">
                <a:moveTo>
                  <a:pt x="0" y="0"/>
                </a:moveTo>
                <a:lnTo>
                  <a:pt x="9544193" y="0"/>
                </a:lnTo>
                <a:lnTo>
                  <a:pt x="9544193" y="9468359"/>
                </a:lnTo>
                <a:lnTo>
                  <a:pt x="0" y="94683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9849214">
            <a:off x="15929680" y="6707285"/>
            <a:ext cx="6427842" cy="6057514"/>
          </a:xfrm>
          <a:custGeom>
            <a:avLst/>
            <a:gdLst/>
            <a:ahLst/>
            <a:cxnLst/>
            <a:rect r="r" b="b" t="t" l="l"/>
            <a:pathLst>
              <a:path h="6057514" w="6427842">
                <a:moveTo>
                  <a:pt x="0" y="0"/>
                </a:moveTo>
                <a:lnTo>
                  <a:pt x="6427842" y="0"/>
                </a:lnTo>
                <a:lnTo>
                  <a:pt x="6427842" y="6057514"/>
                </a:lnTo>
                <a:lnTo>
                  <a:pt x="0" y="605751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9849214">
            <a:off x="16273002" y="7201330"/>
            <a:ext cx="6427842" cy="6057514"/>
          </a:xfrm>
          <a:custGeom>
            <a:avLst/>
            <a:gdLst/>
            <a:ahLst/>
            <a:cxnLst/>
            <a:rect r="r" b="b" t="t" l="l"/>
            <a:pathLst>
              <a:path h="6057514" w="6427842">
                <a:moveTo>
                  <a:pt x="0" y="0"/>
                </a:moveTo>
                <a:lnTo>
                  <a:pt x="6427842" y="0"/>
                </a:lnTo>
                <a:lnTo>
                  <a:pt x="6427842" y="6057514"/>
                </a:lnTo>
                <a:lnTo>
                  <a:pt x="0" y="605751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575918" y="5094302"/>
            <a:ext cx="3323174" cy="992636"/>
          </a:xfrm>
          <a:custGeom>
            <a:avLst/>
            <a:gdLst/>
            <a:ahLst/>
            <a:cxnLst/>
            <a:rect r="r" b="b" t="t" l="l"/>
            <a:pathLst>
              <a:path h="992636" w="3323174">
                <a:moveTo>
                  <a:pt x="0" y="0"/>
                </a:moveTo>
                <a:lnTo>
                  <a:pt x="3323174" y="0"/>
                </a:lnTo>
                <a:lnTo>
                  <a:pt x="3323174" y="992636"/>
                </a:lnTo>
                <a:lnTo>
                  <a:pt x="0" y="9926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757787"/>
            <a:ext cx="15416241" cy="1052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680"/>
              </a:lnSpc>
              <a:spcBef>
                <a:spcPct val="0"/>
              </a:spcBef>
            </a:pPr>
            <a:r>
              <a:rPr lang="en-US" sz="6200">
                <a:solidFill>
                  <a:srgbClr val="2C2C2C"/>
                </a:solidFill>
                <a:latin typeface="Montserrat Bold"/>
              </a:rPr>
              <a:t>JaCoCo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8445198" y="4602085"/>
            <a:ext cx="1258565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2C2C2C"/>
                </a:solidFill>
                <a:latin typeface="Canva Sans Bold"/>
              </a:rPr>
              <a:t>&gt;&gt;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535036" y="6966754"/>
            <a:ext cx="1404938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2C2C2C"/>
                </a:solidFill>
                <a:latin typeface="Canva Sans"/>
              </a:rPr>
              <a:t>Jacoco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852364" y="5871132"/>
            <a:ext cx="2444234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2C2C2C"/>
                </a:solidFill>
                <a:latin typeface="Canva Sans"/>
              </a:rPr>
              <a:t>dependency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470479" y="6966754"/>
            <a:ext cx="1311027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2C2C2C"/>
                </a:solidFill>
                <a:latin typeface="Canva Sans"/>
              </a:rPr>
              <a:t>Maven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1249098" y="4541411"/>
            <a:ext cx="2096690" cy="2096690"/>
          </a:xfrm>
          <a:custGeom>
            <a:avLst/>
            <a:gdLst/>
            <a:ahLst/>
            <a:cxnLst/>
            <a:rect r="r" b="b" t="t" l="l"/>
            <a:pathLst>
              <a:path h="2096690" w="2096690">
                <a:moveTo>
                  <a:pt x="0" y="0"/>
                </a:moveTo>
                <a:lnTo>
                  <a:pt x="2096690" y="0"/>
                </a:lnTo>
                <a:lnTo>
                  <a:pt x="2096690" y="2096690"/>
                </a:lnTo>
                <a:lnTo>
                  <a:pt x="0" y="20966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9849214">
            <a:off x="16323938" y="6931120"/>
            <a:ext cx="6427842" cy="6057514"/>
          </a:xfrm>
          <a:custGeom>
            <a:avLst/>
            <a:gdLst/>
            <a:ahLst/>
            <a:cxnLst/>
            <a:rect r="r" b="b" t="t" l="l"/>
            <a:pathLst>
              <a:path h="6057514" w="6427842">
                <a:moveTo>
                  <a:pt x="0" y="0"/>
                </a:moveTo>
                <a:lnTo>
                  <a:pt x="6427842" y="0"/>
                </a:lnTo>
                <a:lnTo>
                  <a:pt x="6427842" y="6057514"/>
                </a:lnTo>
                <a:lnTo>
                  <a:pt x="0" y="605751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9849214">
            <a:off x="16543013" y="7102570"/>
            <a:ext cx="6427842" cy="6057514"/>
          </a:xfrm>
          <a:custGeom>
            <a:avLst/>
            <a:gdLst/>
            <a:ahLst/>
            <a:cxnLst/>
            <a:rect r="r" b="b" t="t" l="l"/>
            <a:pathLst>
              <a:path h="6057514" w="6427842">
                <a:moveTo>
                  <a:pt x="0" y="0"/>
                </a:moveTo>
                <a:lnTo>
                  <a:pt x="6427842" y="0"/>
                </a:lnTo>
                <a:lnTo>
                  <a:pt x="6427842" y="6057514"/>
                </a:lnTo>
                <a:lnTo>
                  <a:pt x="0" y="605751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9849214">
            <a:off x="16718196" y="7154955"/>
            <a:ext cx="6427842" cy="6057514"/>
          </a:xfrm>
          <a:custGeom>
            <a:avLst/>
            <a:gdLst/>
            <a:ahLst/>
            <a:cxnLst/>
            <a:rect r="r" b="b" t="t" l="l"/>
            <a:pathLst>
              <a:path h="6057514" w="6427842">
                <a:moveTo>
                  <a:pt x="0" y="0"/>
                </a:moveTo>
                <a:lnTo>
                  <a:pt x="6427842" y="0"/>
                </a:lnTo>
                <a:lnTo>
                  <a:pt x="6427842" y="6057514"/>
                </a:lnTo>
                <a:lnTo>
                  <a:pt x="0" y="605751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9849214">
            <a:off x="16937271" y="7326405"/>
            <a:ext cx="6427842" cy="6057514"/>
          </a:xfrm>
          <a:custGeom>
            <a:avLst/>
            <a:gdLst/>
            <a:ahLst/>
            <a:cxnLst/>
            <a:rect r="r" b="b" t="t" l="l"/>
            <a:pathLst>
              <a:path h="6057514" w="6427842">
                <a:moveTo>
                  <a:pt x="0" y="0"/>
                </a:moveTo>
                <a:lnTo>
                  <a:pt x="6427842" y="0"/>
                </a:lnTo>
                <a:lnTo>
                  <a:pt x="6427842" y="6057514"/>
                </a:lnTo>
                <a:lnTo>
                  <a:pt x="0" y="605751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9849214">
            <a:off x="17112454" y="7378790"/>
            <a:ext cx="6427842" cy="6057514"/>
          </a:xfrm>
          <a:custGeom>
            <a:avLst/>
            <a:gdLst/>
            <a:ahLst/>
            <a:cxnLst/>
            <a:rect r="r" b="b" t="t" l="l"/>
            <a:pathLst>
              <a:path h="6057514" w="6427842">
                <a:moveTo>
                  <a:pt x="0" y="0"/>
                </a:moveTo>
                <a:lnTo>
                  <a:pt x="6427842" y="0"/>
                </a:lnTo>
                <a:lnTo>
                  <a:pt x="6427842" y="6057514"/>
                </a:lnTo>
                <a:lnTo>
                  <a:pt x="0" y="605751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-9849214">
            <a:off x="17331529" y="7550240"/>
            <a:ext cx="6427842" cy="6057514"/>
          </a:xfrm>
          <a:custGeom>
            <a:avLst/>
            <a:gdLst/>
            <a:ahLst/>
            <a:cxnLst/>
            <a:rect r="r" b="b" t="t" l="l"/>
            <a:pathLst>
              <a:path h="6057514" w="6427842">
                <a:moveTo>
                  <a:pt x="0" y="0"/>
                </a:moveTo>
                <a:lnTo>
                  <a:pt x="6427842" y="0"/>
                </a:lnTo>
                <a:lnTo>
                  <a:pt x="6427842" y="6057514"/>
                </a:lnTo>
                <a:lnTo>
                  <a:pt x="0" y="605751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-9849214">
            <a:off x="17506712" y="7602625"/>
            <a:ext cx="6427842" cy="6057514"/>
          </a:xfrm>
          <a:custGeom>
            <a:avLst/>
            <a:gdLst/>
            <a:ahLst/>
            <a:cxnLst/>
            <a:rect r="r" b="b" t="t" l="l"/>
            <a:pathLst>
              <a:path h="6057514" w="6427842">
                <a:moveTo>
                  <a:pt x="0" y="0"/>
                </a:moveTo>
                <a:lnTo>
                  <a:pt x="6427842" y="0"/>
                </a:lnTo>
                <a:lnTo>
                  <a:pt x="6427842" y="6057514"/>
                </a:lnTo>
                <a:lnTo>
                  <a:pt x="0" y="605751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-9849214">
            <a:off x="17725787" y="7774075"/>
            <a:ext cx="6427842" cy="6057514"/>
          </a:xfrm>
          <a:custGeom>
            <a:avLst/>
            <a:gdLst/>
            <a:ahLst/>
            <a:cxnLst/>
            <a:rect r="r" b="b" t="t" l="l"/>
            <a:pathLst>
              <a:path h="6057514" w="6427842">
                <a:moveTo>
                  <a:pt x="0" y="0"/>
                </a:moveTo>
                <a:lnTo>
                  <a:pt x="6427842" y="0"/>
                </a:lnTo>
                <a:lnTo>
                  <a:pt x="6427842" y="6057514"/>
                </a:lnTo>
                <a:lnTo>
                  <a:pt x="0" y="605751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-8584899">
            <a:off x="-7836864" y="-4895412"/>
            <a:ext cx="9544193" cy="9468359"/>
          </a:xfrm>
          <a:custGeom>
            <a:avLst/>
            <a:gdLst/>
            <a:ahLst/>
            <a:cxnLst/>
            <a:rect r="r" b="b" t="t" l="l"/>
            <a:pathLst>
              <a:path h="9468359" w="9544193">
                <a:moveTo>
                  <a:pt x="0" y="0"/>
                </a:moveTo>
                <a:lnTo>
                  <a:pt x="9544193" y="0"/>
                </a:lnTo>
                <a:lnTo>
                  <a:pt x="9544193" y="9468359"/>
                </a:lnTo>
                <a:lnTo>
                  <a:pt x="0" y="946835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-8584899">
            <a:off x="-8113209" y="-5004675"/>
            <a:ext cx="9544193" cy="9468359"/>
          </a:xfrm>
          <a:custGeom>
            <a:avLst/>
            <a:gdLst/>
            <a:ahLst/>
            <a:cxnLst/>
            <a:rect r="r" b="b" t="t" l="l"/>
            <a:pathLst>
              <a:path h="9468359" w="9544193">
                <a:moveTo>
                  <a:pt x="0" y="0"/>
                </a:moveTo>
                <a:lnTo>
                  <a:pt x="9544192" y="0"/>
                </a:lnTo>
                <a:lnTo>
                  <a:pt x="9544192" y="9468359"/>
                </a:lnTo>
                <a:lnTo>
                  <a:pt x="0" y="946835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-8584899">
            <a:off x="-8297171" y="-5113861"/>
            <a:ext cx="9544193" cy="9468359"/>
          </a:xfrm>
          <a:custGeom>
            <a:avLst/>
            <a:gdLst/>
            <a:ahLst/>
            <a:cxnLst/>
            <a:rect r="r" b="b" t="t" l="l"/>
            <a:pathLst>
              <a:path h="9468359" w="9544193">
                <a:moveTo>
                  <a:pt x="0" y="0"/>
                </a:moveTo>
                <a:lnTo>
                  <a:pt x="9544193" y="0"/>
                </a:lnTo>
                <a:lnTo>
                  <a:pt x="9544193" y="9468359"/>
                </a:lnTo>
                <a:lnTo>
                  <a:pt x="0" y="946835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-8584899">
            <a:off x="-8573517" y="-5223124"/>
            <a:ext cx="9544193" cy="9468359"/>
          </a:xfrm>
          <a:custGeom>
            <a:avLst/>
            <a:gdLst/>
            <a:ahLst/>
            <a:cxnLst/>
            <a:rect r="r" b="b" t="t" l="l"/>
            <a:pathLst>
              <a:path h="9468359" w="9544193">
                <a:moveTo>
                  <a:pt x="0" y="0"/>
                </a:moveTo>
                <a:lnTo>
                  <a:pt x="9544193" y="0"/>
                </a:lnTo>
                <a:lnTo>
                  <a:pt x="9544193" y="9468359"/>
                </a:lnTo>
                <a:lnTo>
                  <a:pt x="0" y="946835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-8584899">
            <a:off x="-8757478" y="-5332310"/>
            <a:ext cx="9544193" cy="9468359"/>
          </a:xfrm>
          <a:custGeom>
            <a:avLst/>
            <a:gdLst/>
            <a:ahLst/>
            <a:cxnLst/>
            <a:rect r="r" b="b" t="t" l="l"/>
            <a:pathLst>
              <a:path h="9468359" w="9544193">
                <a:moveTo>
                  <a:pt x="0" y="0"/>
                </a:moveTo>
                <a:lnTo>
                  <a:pt x="9544193" y="0"/>
                </a:lnTo>
                <a:lnTo>
                  <a:pt x="9544193" y="9468359"/>
                </a:lnTo>
                <a:lnTo>
                  <a:pt x="0" y="946835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-8584899">
            <a:off x="-9033824" y="-5441573"/>
            <a:ext cx="9544193" cy="9468359"/>
          </a:xfrm>
          <a:custGeom>
            <a:avLst/>
            <a:gdLst/>
            <a:ahLst/>
            <a:cxnLst/>
            <a:rect r="r" b="b" t="t" l="l"/>
            <a:pathLst>
              <a:path h="9468359" w="9544193">
                <a:moveTo>
                  <a:pt x="0" y="0"/>
                </a:moveTo>
                <a:lnTo>
                  <a:pt x="9544193" y="0"/>
                </a:lnTo>
                <a:lnTo>
                  <a:pt x="9544193" y="9468359"/>
                </a:lnTo>
                <a:lnTo>
                  <a:pt x="0" y="946835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1028700" y="2497956"/>
            <a:ext cx="15491366" cy="712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880"/>
              </a:lnSpc>
              <a:spcBef>
                <a:spcPct val="0"/>
              </a:spcBef>
            </a:pPr>
            <a:r>
              <a:rPr lang="en-US" sz="4200">
                <a:solidFill>
                  <a:srgbClr val="2C2C2C"/>
                </a:solidFill>
                <a:latin typeface="Montserrat"/>
              </a:rPr>
              <a:t>Configuration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757787"/>
            <a:ext cx="15491366" cy="1052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680"/>
              </a:lnSpc>
              <a:spcBef>
                <a:spcPct val="0"/>
              </a:spcBef>
            </a:pPr>
            <a:r>
              <a:rPr lang="en-US" sz="6200">
                <a:solidFill>
                  <a:srgbClr val="2C2C2C"/>
                </a:solidFill>
                <a:latin typeface="Montserrat Bold"/>
              </a:rPr>
              <a:t>JaCoCo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2497956"/>
            <a:ext cx="15491366" cy="712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880"/>
              </a:lnSpc>
              <a:spcBef>
                <a:spcPct val="0"/>
              </a:spcBef>
            </a:pPr>
            <a:r>
              <a:rPr lang="en-US" sz="4200">
                <a:solidFill>
                  <a:srgbClr val="2C2C2C"/>
                </a:solidFill>
                <a:latin typeface="Montserrat"/>
              </a:rPr>
              <a:t>Results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-9849214">
            <a:off x="16323938" y="6931120"/>
            <a:ext cx="6427842" cy="6057514"/>
          </a:xfrm>
          <a:custGeom>
            <a:avLst/>
            <a:gdLst/>
            <a:ahLst/>
            <a:cxnLst/>
            <a:rect r="r" b="b" t="t" l="l"/>
            <a:pathLst>
              <a:path h="6057514" w="6427842">
                <a:moveTo>
                  <a:pt x="0" y="0"/>
                </a:moveTo>
                <a:lnTo>
                  <a:pt x="6427842" y="0"/>
                </a:lnTo>
                <a:lnTo>
                  <a:pt x="6427842" y="6057514"/>
                </a:lnTo>
                <a:lnTo>
                  <a:pt x="0" y="60575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9849214">
            <a:off x="16543013" y="7102570"/>
            <a:ext cx="6427842" cy="6057514"/>
          </a:xfrm>
          <a:custGeom>
            <a:avLst/>
            <a:gdLst/>
            <a:ahLst/>
            <a:cxnLst/>
            <a:rect r="r" b="b" t="t" l="l"/>
            <a:pathLst>
              <a:path h="6057514" w="6427842">
                <a:moveTo>
                  <a:pt x="0" y="0"/>
                </a:moveTo>
                <a:lnTo>
                  <a:pt x="6427842" y="0"/>
                </a:lnTo>
                <a:lnTo>
                  <a:pt x="6427842" y="6057514"/>
                </a:lnTo>
                <a:lnTo>
                  <a:pt x="0" y="605751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9849214">
            <a:off x="16718196" y="7154955"/>
            <a:ext cx="6427842" cy="6057514"/>
          </a:xfrm>
          <a:custGeom>
            <a:avLst/>
            <a:gdLst/>
            <a:ahLst/>
            <a:cxnLst/>
            <a:rect r="r" b="b" t="t" l="l"/>
            <a:pathLst>
              <a:path h="6057514" w="6427842">
                <a:moveTo>
                  <a:pt x="0" y="0"/>
                </a:moveTo>
                <a:lnTo>
                  <a:pt x="6427842" y="0"/>
                </a:lnTo>
                <a:lnTo>
                  <a:pt x="6427842" y="6057514"/>
                </a:lnTo>
                <a:lnTo>
                  <a:pt x="0" y="60575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9849214">
            <a:off x="16937271" y="7326405"/>
            <a:ext cx="6427842" cy="6057514"/>
          </a:xfrm>
          <a:custGeom>
            <a:avLst/>
            <a:gdLst/>
            <a:ahLst/>
            <a:cxnLst/>
            <a:rect r="r" b="b" t="t" l="l"/>
            <a:pathLst>
              <a:path h="6057514" w="6427842">
                <a:moveTo>
                  <a:pt x="0" y="0"/>
                </a:moveTo>
                <a:lnTo>
                  <a:pt x="6427842" y="0"/>
                </a:lnTo>
                <a:lnTo>
                  <a:pt x="6427842" y="6057514"/>
                </a:lnTo>
                <a:lnTo>
                  <a:pt x="0" y="605751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9849214">
            <a:off x="17112454" y="7378790"/>
            <a:ext cx="6427842" cy="6057514"/>
          </a:xfrm>
          <a:custGeom>
            <a:avLst/>
            <a:gdLst/>
            <a:ahLst/>
            <a:cxnLst/>
            <a:rect r="r" b="b" t="t" l="l"/>
            <a:pathLst>
              <a:path h="6057514" w="6427842">
                <a:moveTo>
                  <a:pt x="0" y="0"/>
                </a:moveTo>
                <a:lnTo>
                  <a:pt x="6427842" y="0"/>
                </a:lnTo>
                <a:lnTo>
                  <a:pt x="6427842" y="6057514"/>
                </a:lnTo>
                <a:lnTo>
                  <a:pt x="0" y="60575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9849214">
            <a:off x="17331529" y="7550240"/>
            <a:ext cx="6427842" cy="6057514"/>
          </a:xfrm>
          <a:custGeom>
            <a:avLst/>
            <a:gdLst/>
            <a:ahLst/>
            <a:cxnLst/>
            <a:rect r="r" b="b" t="t" l="l"/>
            <a:pathLst>
              <a:path h="6057514" w="6427842">
                <a:moveTo>
                  <a:pt x="0" y="0"/>
                </a:moveTo>
                <a:lnTo>
                  <a:pt x="6427842" y="0"/>
                </a:lnTo>
                <a:lnTo>
                  <a:pt x="6427842" y="6057514"/>
                </a:lnTo>
                <a:lnTo>
                  <a:pt x="0" y="605751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9849214">
            <a:off x="17506712" y="7602625"/>
            <a:ext cx="6427842" cy="6057514"/>
          </a:xfrm>
          <a:custGeom>
            <a:avLst/>
            <a:gdLst/>
            <a:ahLst/>
            <a:cxnLst/>
            <a:rect r="r" b="b" t="t" l="l"/>
            <a:pathLst>
              <a:path h="6057514" w="6427842">
                <a:moveTo>
                  <a:pt x="0" y="0"/>
                </a:moveTo>
                <a:lnTo>
                  <a:pt x="6427842" y="0"/>
                </a:lnTo>
                <a:lnTo>
                  <a:pt x="6427842" y="6057514"/>
                </a:lnTo>
                <a:lnTo>
                  <a:pt x="0" y="60575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9849214">
            <a:off x="17725787" y="7774075"/>
            <a:ext cx="6427842" cy="6057514"/>
          </a:xfrm>
          <a:custGeom>
            <a:avLst/>
            <a:gdLst/>
            <a:ahLst/>
            <a:cxnLst/>
            <a:rect r="r" b="b" t="t" l="l"/>
            <a:pathLst>
              <a:path h="6057514" w="6427842">
                <a:moveTo>
                  <a:pt x="0" y="0"/>
                </a:moveTo>
                <a:lnTo>
                  <a:pt x="6427842" y="0"/>
                </a:lnTo>
                <a:lnTo>
                  <a:pt x="6427842" y="6057514"/>
                </a:lnTo>
                <a:lnTo>
                  <a:pt x="0" y="605751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8584899">
            <a:off x="-7836864" y="-4895412"/>
            <a:ext cx="9544193" cy="9468359"/>
          </a:xfrm>
          <a:custGeom>
            <a:avLst/>
            <a:gdLst/>
            <a:ahLst/>
            <a:cxnLst/>
            <a:rect r="r" b="b" t="t" l="l"/>
            <a:pathLst>
              <a:path h="9468359" w="9544193">
                <a:moveTo>
                  <a:pt x="0" y="0"/>
                </a:moveTo>
                <a:lnTo>
                  <a:pt x="9544193" y="0"/>
                </a:lnTo>
                <a:lnTo>
                  <a:pt x="9544193" y="9468359"/>
                </a:lnTo>
                <a:lnTo>
                  <a:pt x="0" y="946835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8584899">
            <a:off x="-8113209" y="-5004675"/>
            <a:ext cx="9544193" cy="9468359"/>
          </a:xfrm>
          <a:custGeom>
            <a:avLst/>
            <a:gdLst/>
            <a:ahLst/>
            <a:cxnLst/>
            <a:rect r="r" b="b" t="t" l="l"/>
            <a:pathLst>
              <a:path h="9468359" w="9544193">
                <a:moveTo>
                  <a:pt x="0" y="0"/>
                </a:moveTo>
                <a:lnTo>
                  <a:pt x="9544192" y="0"/>
                </a:lnTo>
                <a:lnTo>
                  <a:pt x="9544192" y="9468359"/>
                </a:lnTo>
                <a:lnTo>
                  <a:pt x="0" y="946835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-8584899">
            <a:off x="-8297171" y="-5113861"/>
            <a:ext cx="9544193" cy="9468359"/>
          </a:xfrm>
          <a:custGeom>
            <a:avLst/>
            <a:gdLst/>
            <a:ahLst/>
            <a:cxnLst/>
            <a:rect r="r" b="b" t="t" l="l"/>
            <a:pathLst>
              <a:path h="9468359" w="9544193">
                <a:moveTo>
                  <a:pt x="0" y="0"/>
                </a:moveTo>
                <a:lnTo>
                  <a:pt x="9544193" y="0"/>
                </a:lnTo>
                <a:lnTo>
                  <a:pt x="9544193" y="9468359"/>
                </a:lnTo>
                <a:lnTo>
                  <a:pt x="0" y="946835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-8584899">
            <a:off x="-8573517" y="-5223124"/>
            <a:ext cx="9544193" cy="9468359"/>
          </a:xfrm>
          <a:custGeom>
            <a:avLst/>
            <a:gdLst/>
            <a:ahLst/>
            <a:cxnLst/>
            <a:rect r="r" b="b" t="t" l="l"/>
            <a:pathLst>
              <a:path h="9468359" w="9544193">
                <a:moveTo>
                  <a:pt x="0" y="0"/>
                </a:moveTo>
                <a:lnTo>
                  <a:pt x="9544193" y="0"/>
                </a:lnTo>
                <a:lnTo>
                  <a:pt x="9544193" y="9468359"/>
                </a:lnTo>
                <a:lnTo>
                  <a:pt x="0" y="946835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-8584899">
            <a:off x="-8757478" y="-5332310"/>
            <a:ext cx="9544193" cy="9468359"/>
          </a:xfrm>
          <a:custGeom>
            <a:avLst/>
            <a:gdLst/>
            <a:ahLst/>
            <a:cxnLst/>
            <a:rect r="r" b="b" t="t" l="l"/>
            <a:pathLst>
              <a:path h="9468359" w="9544193">
                <a:moveTo>
                  <a:pt x="0" y="0"/>
                </a:moveTo>
                <a:lnTo>
                  <a:pt x="9544193" y="0"/>
                </a:lnTo>
                <a:lnTo>
                  <a:pt x="9544193" y="9468359"/>
                </a:lnTo>
                <a:lnTo>
                  <a:pt x="0" y="946835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-8584899">
            <a:off x="-9033824" y="-5441573"/>
            <a:ext cx="9544193" cy="9468359"/>
          </a:xfrm>
          <a:custGeom>
            <a:avLst/>
            <a:gdLst/>
            <a:ahLst/>
            <a:cxnLst/>
            <a:rect r="r" b="b" t="t" l="l"/>
            <a:pathLst>
              <a:path h="9468359" w="9544193">
                <a:moveTo>
                  <a:pt x="0" y="0"/>
                </a:moveTo>
                <a:lnTo>
                  <a:pt x="9544193" y="0"/>
                </a:lnTo>
                <a:lnTo>
                  <a:pt x="9544193" y="9468359"/>
                </a:lnTo>
                <a:lnTo>
                  <a:pt x="0" y="946835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2289811" y="3768955"/>
            <a:ext cx="13708378" cy="5694689"/>
          </a:xfrm>
          <a:custGeom>
            <a:avLst/>
            <a:gdLst/>
            <a:ahLst/>
            <a:cxnLst/>
            <a:rect r="r" b="b" t="t" l="l"/>
            <a:pathLst>
              <a:path h="5694689" w="13708378">
                <a:moveTo>
                  <a:pt x="0" y="0"/>
                </a:moveTo>
                <a:lnTo>
                  <a:pt x="13708378" y="0"/>
                </a:lnTo>
                <a:lnTo>
                  <a:pt x="13708378" y="5694688"/>
                </a:lnTo>
                <a:lnTo>
                  <a:pt x="0" y="569468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477489" y="4543139"/>
            <a:ext cx="2094963" cy="2094963"/>
          </a:xfrm>
          <a:custGeom>
            <a:avLst/>
            <a:gdLst/>
            <a:ahLst/>
            <a:cxnLst/>
            <a:rect r="r" b="b" t="t" l="l"/>
            <a:pathLst>
              <a:path h="2094963" w="2094963">
                <a:moveTo>
                  <a:pt x="0" y="0"/>
                </a:moveTo>
                <a:lnTo>
                  <a:pt x="2094962" y="0"/>
                </a:lnTo>
                <a:lnTo>
                  <a:pt x="2094962" y="2094962"/>
                </a:lnTo>
                <a:lnTo>
                  <a:pt x="0" y="20949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757787"/>
            <a:ext cx="15416241" cy="1052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680"/>
              </a:lnSpc>
              <a:spcBef>
                <a:spcPct val="0"/>
              </a:spcBef>
            </a:pPr>
            <a:r>
              <a:rPr lang="en-US" sz="6200">
                <a:solidFill>
                  <a:srgbClr val="2C2C2C"/>
                </a:solidFill>
                <a:latin typeface="Montserrat Bold"/>
              </a:rPr>
              <a:t>Codecov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8445198" y="4602085"/>
            <a:ext cx="1258565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2C2C2C"/>
                </a:solidFill>
                <a:latin typeface="Canva Sans Bold"/>
              </a:rPr>
              <a:t>&gt;&gt;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642504" y="6966754"/>
            <a:ext cx="1739265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2C2C2C"/>
                </a:solidFill>
                <a:latin typeface="Canva Sans"/>
              </a:rPr>
              <a:t>Codecov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285915" y="5871132"/>
            <a:ext cx="1577132" cy="1099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2C2C2C"/>
                </a:solidFill>
                <a:latin typeface="Canva Sans"/>
              </a:rPr>
              <a:t>CI/CD</a:t>
            </a:r>
          </a:p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2C2C2C"/>
                </a:solidFill>
                <a:latin typeface="Canva Sans"/>
              </a:rPr>
              <a:t>pipeline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925428" y="6966754"/>
            <a:ext cx="1393388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2C2C2C"/>
                </a:solidFill>
                <a:latin typeface="Canva Sans"/>
              </a:rPr>
              <a:t>GitHub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1579972" y="4423601"/>
            <a:ext cx="2094963" cy="2094963"/>
          </a:xfrm>
          <a:custGeom>
            <a:avLst/>
            <a:gdLst/>
            <a:ahLst/>
            <a:cxnLst/>
            <a:rect r="r" b="b" t="t" l="l"/>
            <a:pathLst>
              <a:path h="2094963" w="2094963">
                <a:moveTo>
                  <a:pt x="0" y="0"/>
                </a:moveTo>
                <a:lnTo>
                  <a:pt x="2094963" y="0"/>
                </a:lnTo>
                <a:lnTo>
                  <a:pt x="2094963" y="2094962"/>
                </a:lnTo>
                <a:lnTo>
                  <a:pt x="0" y="20949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28700" y="2497956"/>
            <a:ext cx="15491366" cy="712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880"/>
              </a:lnSpc>
              <a:spcBef>
                <a:spcPct val="0"/>
              </a:spcBef>
            </a:pPr>
            <a:r>
              <a:rPr lang="en-US" sz="4200">
                <a:solidFill>
                  <a:srgbClr val="2C2C2C"/>
                </a:solidFill>
                <a:latin typeface="Montserrat"/>
              </a:rPr>
              <a:t>Configuration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-9849214">
            <a:off x="16323938" y="6931120"/>
            <a:ext cx="6427842" cy="6057514"/>
          </a:xfrm>
          <a:custGeom>
            <a:avLst/>
            <a:gdLst/>
            <a:ahLst/>
            <a:cxnLst/>
            <a:rect r="r" b="b" t="t" l="l"/>
            <a:pathLst>
              <a:path h="6057514" w="6427842">
                <a:moveTo>
                  <a:pt x="0" y="0"/>
                </a:moveTo>
                <a:lnTo>
                  <a:pt x="6427842" y="0"/>
                </a:lnTo>
                <a:lnTo>
                  <a:pt x="6427842" y="6057514"/>
                </a:lnTo>
                <a:lnTo>
                  <a:pt x="0" y="605751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9849214">
            <a:off x="16543013" y="7102570"/>
            <a:ext cx="6427842" cy="6057514"/>
          </a:xfrm>
          <a:custGeom>
            <a:avLst/>
            <a:gdLst/>
            <a:ahLst/>
            <a:cxnLst/>
            <a:rect r="r" b="b" t="t" l="l"/>
            <a:pathLst>
              <a:path h="6057514" w="6427842">
                <a:moveTo>
                  <a:pt x="0" y="0"/>
                </a:moveTo>
                <a:lnTo>
                  <a:pt x="6427842" y="0"/>
                </a:lnTo>
                <a:lnTo>
                  <a:pt x="6427842" y="6057514"/>
                </a:lnTo>
                <a:lnTo>
                  <a:pt x="0" y="605751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9849214">
            <a:off x="16718196" y="7154955"/>
            <a:ext cx="6427842" cy="6057514"/>
          </a:xfrm>
          <a:custGeom>
            <a:avLst/>
            <a:gdLst/>
            <a:ahLst/>
            <a:cxnLst/>
            <a:rect r="r" b="b" t="t" l="l"/>
            <a:pathLst>
              <a:path h="6057514" w="6427842">
                <a:moveTo>
                  <a:pt x="0" y="0"/>
                </a:moveTo>
                <a:lnTo>
                  <a:pt x="6427842" y="0"/>
                </a:lnTo>
                <a:lnTo>
                  <a:pt x="6427842" y="6057514"/>
                </a:lnTo>
                <a:lnTo>
                  <a:pt x="0" y="605751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9849214">
            <a:off x="16937271" y="7326405"/>
            <a:ext cx="6427842" cy="6057514"/>
          </a:xfrm>
          <a:custGeom>
            <a:avLst/>
            <a:gdLst/>
            <a:ahLst/>
            <a:cxnLst/>
            <a:rect r="r" b="b" t="t" l="l"/>
            <a:pathLst>
              <a:path h="6057514" w="6427842">
                <a:moveTo>
                  <a:pt x="0" y="0"/>
                </a:moveTo>
                <a:lnTo>
                  <a:pt x="6427842" y="0"/>
                </a:lnTo>
                <a:lnTo>
                  <a:pt x="6427842" y="6057514"/>
                </a:lnTo>
                <a:lnTo>
                  <a:pt x="0" y="605751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-9849214">
            <a:off x="17112454" y="7378790"/>
            <a:ext cx="6427842" cy="6057514"/>
          </a:xfrm>
          <a:custGeom>
            <a:avLst/>
            <a:gdLst/>
            <a:ahLst/>
            <a:cxnLst/>
            <a:rect r="r" b="b" t="t" l="l"/>
            <a:pathLst>
              <a:path h="6057514" w="6427842">
                <a:moveTo>
                  <a:pt x="0" y="0"/>
                </a:moveTo>
                <a:lnTo>
                  <a:pt x="6427842" y="0"/>
                </a:lnTo>
                <a:lnTo>
                  <a:pt x="6427842" y="6057514"/>
                </a:lnTo>
                <a:lnTo>
                  <a:pt x="0" y="605751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-9849214">
            <a:off x="17331529" y="7550240"/>
            <a:ext cx="6427842" cy="6057514"/>
          </a:xfrm>
          <a:custGeom>
            <a:avLst/>
            <a:gdLst/>
            <a:ahLst/>
            <a:cxnLst/>
            <a:rect r="r" b="b" t="t" l="l"/>
            <a:pathLst>
              <a:path h="6057514" w="6427842">
                <a:moveTo>
                  <a:pt x="0" y="0"/>
                </a:moveTo>
                <a:lnTo>
                  <a:pt x="6427842" y="0"/>
                </a:lnTo>
                <a:lnTo>
                  <a:pt x="6427842" y="6057514"/>
                </a:lnTo>
                <a:lnTo>
                  <a:pt x="0" y="605751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-9849214">
            <a:off x="17506712" y="7602625"/>
            <a:ext cx="6427842" cy="6057514"/>
          </a:xfrm>
          <a:custGeom>
            <a:avLst/>
            <a:gdLst/>
            <a:ahLst/>
            <a:cxnLst/>
            <a:rect r="r" b="b" t="t" l="l"/>
            <a:pathLst>
              <a:path h="6057514" w="6427842">
                <a:moveTo>
                  <a:pt x="0" y="0"/>
                </a:moveTo>
                <a:lnTo>
                  <a:pt x="6427842" y="0"/>
                </a:lnTo>
                <a:lnTo>
                  <a:pt x="6427842" y="6057514"/>
                </a:lnTo>
                <a:lnTo>
                  <a:pt x="0" y="605751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-9849214">
            <a:off x="17725787" y="7774075"/>
            <a:ext cx="6427842" cy="6057514"/>
          </a:xfrm>
          <a:custGeom>
            <a:avLst/>
            <a:gdLst/>
            <a:ahLst/>
            <a:cxnLst/>
            <a:rect r="r" b="b" t="t" l="l"/>
            <a:pathLst>
              <a:path h="6057514" w="6427842">
                <a:moveTo>
                  <a:pt x="0" y="0"/>
                </a:moveTo>
                <a:lnTo>
                  <a:pt x="6427842" y="0"/>
                </a:lnTo>
                <a:lnTo>
                  <a:pt x="6427842" y="6057514"/>
                </a:lnTo>
                <a:lnTo>
                  <a:pt x="0" y="605751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-8584899">
            <a:off x="-7836864" y="-4895412"/>
            <a:ext cx="9544193" cy="9468359"/>
          </a:xfrm>
          <a:custGeom>
            <a:avLst/>
            <a:gdLst/>
            <a:ahLst/>
            <a:cxnLst/>
            <a:rect r="r" b="b" t="t" l="l"/>
            <a:pathLst>
              <a:path h="9468359" w="9544193">
                <a:moveTo>
                  <a:pt x="0" y="0"/>
                </a:moveTo>
                <a:lnTo>
                  <a:pt x="9544193" y="0"/>
                </a:lnTo>
                <a:lnTo>
                  <a:pt x="9544193" y="9468359"/>
                </a:lnTo>
                <a:lnTo>
                  <a:pt x="0" y="946835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-8584899">
            <a:off x="-8113209" y="-5004675"/>
            <a:ext cx="9544193" cy="9468359"/>
          </a:xfrm>
          <a:custGeom>
            <a:avLst/>
            <a:gdLst/>
            <a:ahLst/>
            <a:cxnLst/>
            <a:rect r="r" b="b" t="t" l="l"/>
            <a:pathLst>
              <a:path h="9468359" w="9544193">
                <a:moveTo>
                  <a:pt x="0" y="0"/>
                </a:moveTo>
                <a:lnTo>
                  <a:pt x="9544192" y="0"/>
                </a:lnTo>
                <a:lnTo>
                  <a:pt x="9544192" y="9468359"/>
                </a:lnTo>
                <a:lnTo>
                  <a:pt x="0" y="946835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-8584899">
            <a:off x="-8297171" y="-5113861"/>
            <a:ext cx="9544193" cy="9468359"/>
          </a:xfrm>
          <a:custGeom>
            <a:avLst/>
            <a:gdLst/>
            <a:ahLst/>
            <a:cxnLst/>
            <a:rect r="r" b="b" t="t" l="l"/>
            <a:pathLst>
              <a:path h="9468359" w="9544193">
                <a:moveTo>
                  <a:pt x="0" y="0"/>
                </a:moveTo>
                <a:lnTo>
                  <a:pt x="9544193" y="0"/>
                </a:lnTo>
                <a:lnTo>
                  <a:pt x="9544193" y="9468359"/>
                </a:lnTo>
                <a:lnTo>
                  <a:pt x="0" y="946835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-8584899">
            <a:off x="-8573517" y="-5223124"/>
            <a:ext cx="9544193" cy="9468359"/>
          </a:xfrm>
          <a:custGeom>
            <a:avLst/>
            <a:gdLst/>
            <a:ahLst/>
            <a:cxnLst/>
            <a:rect r="r" b="b" t="t" l="l"/>
            <a:pathLst>
              <a:path h="9468359" w="9544193">
                <a:moveTo>
                  <a:pt x="0" y="0"/>
                </a:moveTo>
                <a:lnTo>
                  <a:pt x="9544193" y="0"/>
                </a:lnTo>
                <a:lnTo>
                  <a:pt x="9544193" y="9468359"/>
                </a:lnTo>
                <a:lnTo>
                  <a:pt x="0" y="946835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-8584899">
            <a:off x="-8757478" y="-5332310"/>
            <a:ext cx="9544193" cy="9468359"/>
          </a:xfrm>
          <a:custGeom>
            <a:avLst/>
            <a:gdLst/>
            <a:ahLst/>
            <a:cxnLst/>
            <a:rect r="r" b="b" t="t" l="l"/>
            <a:pathLst>
              <a:path h="9468359" w="9544193">
                <a:moveTo>
                  <a:pt x="0" y="0"/>
                </a:moveTo>
                <a:lnTo>
                  <a:pt x="9544193" y="0"/>
                </a:lnTo>
                <a:lnTo>
                  <a:pt x="9544193" y="9468359"/>
                </a:lnTo>
                <a:lnTo>
                  <a:pt x="0" y="946835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-8584899">
            <a:off x="-9033824" y="-5441573"/>
            <a:ext cx="9544193" cy="9468359"/>
          </a:xfrm>
          <a:custGeom>
            <a:avLst/>
            <a:gdLst/>
            <a:ahLst/>
            <a:cxnLst/>
            <a:rect r="r" b="b" t="t" l="l"/>
            <a:pathLst>
              <a:path h="9468359" w="9544193">
                <a:moveTo>
                  <a:pt x="0" y="0"/>
                </a:moveTo>
                <a:lnTo>
                  <a:pt x="9544193" y="0"/>
                </a:lnTo>
                <a:lnTo>
                  <a:pt x="9544193" y="9468359"/>
                </a:lnTo>
                <a:lnTo>
                  <a:pt x="0" y="946835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757787"/>
            <a:ext cx="15491366" cy="1052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680"/>
              </a:lnSpc>
              <a:spcBef>
                <a:spcPct val="0"/>
              </a:spcBef>
            </a:pPr>
            <a:r>
              <a:rPr lang="en-US" sz="6200">
                <a:solidFill>
                  <a:srgbClr val="2C2C2C"/>
                </a:solidFill>
                <a:latin typeface="Montserrat Bold"/>
              </a:rPr>
              <a:t>Codecov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2497956"/>
            <a:ext cx="15491366" cy="712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880"/>
              </a:lnSpc>
              <a:spcBef>
                <a:spcPct val="0"/>
              </a:spcBef>
            </a:pPr>
            <a:r>
              <a:rPr lang="en-US" sz="4200">
                <a:solidFill>
                  <a:srgbClr val="2C2C2C"/>
                </a:solidFill>
                <a:latin typeface="Montserrat"/>
              </a:rPr>
              <a:t>Results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-9849214">
            <a:off x="16323938" y="6931120"/>
            <a:ext cx="6427842" cy="6057514"/>
          </a:xfrm>
          <a:custGeom>
            <a:avLst/>
            <a:gdLst/>
            <a:ahLst/>
            <a:cxnLst/>
            <a:rect r="r" b="b" t="t" l="l"/>
            <a:pathLst>
              <a:path h="6057514" w="6427842">
                <a:moveTo>
                  <a:pt x="0" y="0"/>
                </a:moveTo>
                <a:lnTo>
                  <a:pt x="6427842" y="0"/>
                </a:lnTo>
                <a:lnTo>
                  <a:pt x="6427842" y="6057514"/>
                </a:lnTo>
                <a:lnTo>
                  <a:pt x="0" y="60575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9849214">
            <a:off x="16543013" y="7102570"/>
            <a:ext cx="6427842" cy="6057514"/>
          </a:xfrm>
          <a:custGeom>
            <a:avLst/>
            <a:gdLst/>
            <a:ahLst/>
            <a:cxnLst/>
            <a:rect r="r" b="b" t="t" l="l"/>
            <a:pathLst>
              <a:path h="6057514" w="6427842">
                <a:moveTo>
                  <a:pt x="0" y="0"/>
                </a:moveTo>
                <a:lnTo>
                  <a:pt x="6427842" y="0"/>
                </a:lnTo>
                <a:lnTo>
                  <a:pt x="6427842" y="6057514"/>
                </a:lnTo>
                <a:lnTo>
                  <a:pt x="0" y="605751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9849214">
            <a:off x="16718196" y="7154955"/>
            <a:ext cx="6427842" cy="6057514"/>
          </a:xfrm>
          <a:custGeom>
            <a:avLst/>
            <a:gdLst/>
            <a:ahLst/>
            <a:cxnLst/>
            <a:rect r="r" b="b" t="t" l="l"/>
            <a:pathLst>
              <a:path h="6057514" w="6427842">
                <a:moveTo>
                  <a:pt x="0" y="0"/>
                </a:moveTo>
                <a:lnTo>
                  <a:pt x="6427842" y="0"/>
                </a:lnTo>
                <a:lnTo>
                  <a:pt x="6427842" y="6057514"/>
                </a:lnTo>
                <a:lnTo>
                  <a:pt x="0" y="60575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9849214">
            <a:off x="16937271" y="7326405"/>
            <a:ext cx="6427842" cy="6057514"/>
          </a:xfrm>
          <a:custGeom>
            <a:avLst/>
            <a:gdLst/>
            <a:ahLst/>
            <a:cxnLst/>
            <a:rect r="r" b="b" t="t" l="l"/>
            <a:pathLst>
              <a:path h="6057514" w="6427842">
                <a:moveTo>
                  <a:pt x="0" y="0"/>
                </a:moveTo>
                <a:lnTo>
                  <a:pt x="6427842" y="0"/>
                </a:lnTo>
                <a:lnTo>
                  <a:pt x="6427842" y="6057514"/>
                </a:lnTo>
                <a:lnTo>
                  <a:pt x="0" y="605751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9849214">
            <a:off x="17112454" y="7378790"/>
            <a:ext cx="6427842" cy="6057514"/>
          </a:xfrm>
          <a:custGeom>
            <a:avLst/>
            <a:gdLst/>
            <a:ahLst/>
            <a:cxnLst/>
            <a:rect r="r" b="b" t="t" l="l"/>
            <a:pathLst>
              <a:path h="6057514" w="6427842">
                <a:moveTo>
                  <a:pt x="0" y="0"/>
                </a:moveTo>
                <a:lnTo>
                  <a:pt x="6427842" y="0"/>
                </a:lnTo>
                <a:lnTo>
                  <a:pt x="6427842" y="6057514"/>
                </a:lnTo>
                <a:lnTo>
                  <a:pt x="0" y="60575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9849214">
            <a:off x="17331529" y="7550240"/>
            <a:ext cx="6427842" cy="6057514"/>
          </a:xfrm>
          <a:custGeom>
            <a:avLst/>
            <a:gdLst/>
            <a:ahLst/>
            <a:cxnLst/>
            <a:rect r="r" b="b" t="t" l="l"/>
            <a:pathLst>
              <a:path h="6057514" w="6427842">
                <a:moveTo>
                  <a:pt x="0" y="0"/>
                </a:moveTo>
                <a:lnTo>
                  <a:pt x="6427842" y="0"/>
                </a:lnTo>
                <a:lnTo>
                  <a:pt x="6427842" y="6057514"/>
                </a:lnTo>
                <a:lnTo>
                  <a:pt x="0" y="605751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9849214">
            <a:off x="17506712" y="7602625"/>
            <a:ext cx="6427842" cy="6057514"/>
          </a:xfrm>
          <a:custGeom>
            <a:avLst/>
            <a:gdLst/>
            <a:ahLst/>
            <a:cxnLst/>
            <a:rect r="r" b="b" t="t" l="l"/>
            <a:pathLst>
              <a:path h="6057514" w="6427842">
                <a:moveTo>
                  <a:pt x="0" y="0"/>
                </a:moveTo>
                <a:lnTo>
                  <a:pt x="6427842" y="0"/>
                </a:lnTo>
                <a:lnTo>
                  <a:pt x="6427842" y="6057514"/>
                </a:lnTo>
                <a:lnTo>
                  <a:pt x="0" y="60575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9849214">
            <a:off x="17725787" y="7774075"/>
            <a:ext cx="6427842" cy="6057514"/>
          </a:xfrm>
          <a:custGeom>
            <a:avLst/>
            <a:gdLst/>
            <a:ahLst/>
            <a:cxnLst/>
            <a:rect r="r" b="b" t="t" l="l"/>
            <a:pathLst>
              <a:path h="6057514" w="6427842">
                <a:moveTo>
                  <a:pt x="0" y="0"/>
                </a:moveTo>
                <a:lnTo>
                  <a:pt x="6427842" y="0"/>
                </a:lnTo>
                <a:lnTo>
                  <a:pt x="6427842" y="6057514"/>
                </a:lnTo>
                <a:lnTo>
                  <a:pt x="0" y="605751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8584899">
            <a:off x="-7836864" y="-4895412"/>
            <a:ext cx="9544193" cy="9468359"/>
          </a:xfrm>
          <a:custGeom>
            <a:avLst/>
            <a:gdLst/>
            <a:ahLst/>
            <a:cxnLst/>
            <a:rect r="r" b="b" t="t" l="l"/>
            <a:pathLst>
              <a:path h="9468359" w="9544193">
                <a:moveTo>
                  <a:pt x="0" y="0"/>
                </a:moveTo>
                <a:lnTo>
                  <a:pt x="9544193" y="0"/>
                </a:lnTo>
                <a:lnTo>
                  <a:pt x="9544193" y="9468359"/>
                </a:lnTo>
                <a:lnTo>
                  <a:pt x="0" y="946835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8584899">
            <a:off x="-8113209" y="-5004675"/>
            <a:ext cx="9544193" cy="9468359"/>
          </a:xfrm>
          <a:custGeom>
            <a:avLst/>
            <a:gdLst/>
            <a:ahLst/>
            <a:cxnLst/>
            <a:rect r="r" b="b" t="t" l="l"/>
            <a:pathLst>
              <a:path h="9468359" w="9544193">
                <a:moveTo>
                  <a:pt x="0" y="0"/>
                </a:moveTo>
                <a:lnTo>
                  <a:pt x="9544192" y="0"/>
                </a:lnTo>
                <a:lnTo>
                  <a:pt x="9544192" y="9468359"/>
                </a:lnTo>
                <a:lnTo>
                  <a:pt x="0" y="946835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-8584899">
            <a:off x="-8297171" y="-5113861"/>
            <a:ext cx="9544193" cy="9468359"/>
          </a:xfrm>
          <a:custGeom>
            <a:avLst/>
            <a:gdLst/>
            <a:ahLst/>
            <a:cxnLst/>
            <a:rect r="r" b="b" t="t" l="l"/>
            <a:pathLst>
              <a:path h="9468359" w="9544193">
                <a:moveTo>
                  <a:pt x="0" y="0"/>
                </a:moveTo>
                <a:lnTo>
                  <a:pt x="9544193" y="0"/>
                </a:lnTo>
                <a:lnTo>
                  <a:pt x="9544193" y="9468359"/>
                </a:lnTo>
                <a:lnTo>
                  <a:pt x="0" y="946835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-8584899">
            <a:off x="-8573517" y="-5223124"/>
            <a:ext cx="9544193" cy="9468359"/>
          </a:xfrm>
          <a:custGeom>
            <a:avLst/>
            <a:gdLst/>
            <a:ahLst/>
            <a:cxnLst/>
            <a:rect r="r" b="b" t="t" l="l"/>
            <a:pathLst>
              <a:path h="9468359" w="9544193">
                <a:moveTo>
                  <a:pt x="0" y="0"/>
                </a:moveTo>
                <a:lnTo>
                  <a:pt x="9544193" y="0"/>
                </a:lnTo>
                <a:lnTo>
                  <a:pt x="9544193" y="9468359"/>
                </a:lnTo>
                <a:lnTo>
                  <a:pt x="0" y="946835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-8584899">
            <a:off x="-8757478" y="-5332310"/>
            <a:ext cx="9544193" cy="9468359"/>
          </a:xfrm>
          <a:custGeom>
            <a:avLst/>
            <a:gdLst/>
            <a:ahLst/>
            <a:cxnLst/>
            <a:rect r="r" b="b" t="t" l="l"/>
            <a:pathLst>
              <a:path h="9468359" w="9544193">
                <a:moveTo>
                  <a:pt x="0" y="0"/>
                </a:moveTo>
                <a:lnTo>
                  <a:pt x="9544193" y="0"/>
                </a:lnTo>
                <a:lnTo>
                  <a:pt x="9544193" y="9468359"/>
                </a:lnTo>
                <a:lnTo>
                  <a:pt x="0" y="946835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-8584899">
            <a:off x="-9033824" y="-5441573"/>
            <a:ext cx="9544193" cy="9468359"/>
          </a:xfrm>
          <a:custGeom>
            <a:avLst/>
            <a:gdLst/>
            <a:ahLst/>
            <a:cxnLst/>
            <a:rect r="r" b="b" t="t" l="l"/>
            <a:pathLst>
              <a:path h="9468359" w="9544193">
                <a:moveTo>
                  <a:pt x="0" y="0"/>
                </a:moveTo>
                <a:lnTo>
                  <a:pt x="9544193" y="0"/>
                </a:lnTo>
                <a:lnTo>
                  <a:pt x="9544193" y="9468359"/>
                </a:lnTo>
                <a:lnTo>
                  <a:pt x="0" y="946835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958076" y="3594152"/>
            <a:ext cx="14371849" cy="5939524"/>
          </a:xfrm>
          <a:custGeom>
            <a:avLst/>
            <a:gdLst/>
            <a:ahLst/>
            <a:cxnLst/>
            <a:rect r="r" b="b" t="t" l="l"/>
            <a:pathLst>
              <a:path h="5939524" w="14371849">
                <a:moveTo>
                  <a:pt x="0" y="0"/>
                </a:moveTo>
                <a:lnTo>
                  <a:pt x="14371848" y="0"/>
                </a:lnTo>
                <a:lnTo>
                  <a:pt x="14371848" y="5939524"/>
                </a:lnTo>
                <a:lnTo>
                  <a:pt x="0" y="593952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443989" y="3524348"/>
            <a:ext cx="2857970" cy="2857970"/>
          </a:xfrm>
          <a:custGeom>
            <a:avLst/>
            <a:gdLst/>
            <a:ahLst/>
            <a:cxnLst/>
            <a:rect r="r" b="b" t="t" l="l"/>
            <a:pathLst>
              <a:path h="2857970" w="2857970">
                <a:moveTo>
                  <a:pt x="0" y="0"/>
                </a:moveTo>
                <a:lnTo>
                  <a:pt x="2857969" y="0"/>
                </a:lnTo>
                <a:lnTo>
                  <a:pt x="2857969" y="2857970"/>
                </a:lnTo>
                <a:lnTo>
                  <a:pt x="0" y="28579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986042" y="3524348"/>
            <a:ext cx="2857970" cy="2857970"/>
          </a:xfrm>
          <a:custGeom>
            <a:avLst/>
            <a:gdLst/>
            <a:ahLst/>
            <a:cxnLst/>
            <a:rect r="r" b="b" t="t" l="l"/>
            <a:pathLst>
              <a:path h="2857970" w="2857970">
                <a:moveTo>
                  <a:pt x="0" y="0"/>
                </a:moveTo>
                <a:lnTo>
                  <a:pt x="2857969" y="0"/>
                </a:lnTo>
                <a:lnTo>
                  <a:pt x="2857969" y="2857970"/>
                </a:lnTo>
                <a:lnTo>
                  <a:pt x="0" y="28579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757787"/>
            <a:ext cx="15416241" cy="1052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680"/>
              </a:lnSpc>
              <a:spcBef>
                <a:spcPct val="0"/>
              </a:spcBef>
            </a:pPr>
            <a:r>
              <a:rPr lang="en-US" sz="6200">
                <a:solidFill>
                  <a:srgbClr val="2C2C2C"/>
                </a:solidFill>
                <a:latin typeface="Montserrat Bold"/>
              </a:rPr>
              <a:t>Team members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561861" y="6808923"/>
            <a:ext cx="5706330" cy="471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2C2C2C"/>
                </a:solidFill>
                <a:latin typeface="Montserrat Bold"/>
              </a:rPr>
              <a:t>Francesco Paolo D’Antuono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039636" y="6808923"/>
            <a:ext cx="3666675" cy="471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2C2C2C"/>
                </a:solidFill>
                <a:latin typeface="Montserrat Bold"/>
              </a:rPr>
              <a:t>Ivan Capobianco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-8000737">
            <a:off x="-6349778" y="7248482"/>
            <a:ext cx="9341405" cy="9267183"/>
          </a:xfrm>
          <a:custGeom>
            <a:avLst/>
            <a:gdLst/>
            <a:ahLst/>
            <a:cxnLst/>
            <a:rect r="r" b="b" t="t" l="l"/>
            <a:pathLst>
              <a:path h="9267183" w="9341405">
                <a:moveTo>
                  <a:pt x="0" y="0"/>
                </a:moveTo>
                <a:lnTo>
                  <a:pt x="9341405" y="0"/>
                </a:lnTo>
                <a:lnTo>
                  <a:pt x="9341405" y="9267182"/>
                </a:lnTo>
                <a:lnTo>
                  <a:pt x="0" y="926718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lgDash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-8000737">
            <a:off x="-6525350" y="7375531"/>
            <a:ext cx="9341405" cy="9267183"/>
          </a:xfrm>
          <a:custGeom>
            <a:avLst/>
            <a:gdLst/>
            <a:ahLst/>
            <a:cxnLst/>
            <a:rect r="r" b="b" t="t" l="l"/>
            <a:pathLst>
              <a:path h="9267183" w="9341405">
                <a:moveTo>
                  <a:pt x="0" y="0"/>
                </a:moveTo>
                <a:lnTo>
                  <a:pt x="9341405" y="0"/>
                </a:lnTo>
                <a:lnTo>
                  <a:pt x="9341405" y="9267183"/>
                </a:lnTo>
                <a:lnTo>
                  <a:pt x="0" y="926718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lgDash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-8000737">
            <a:off x="-6652683" y="7642762"/>
            <a:ext cx="9341405" cy="9267183"/>
          </a:xfrm>
          <a:custGeom>
            <a:avLst/>
            <a:gdLst/>
            <a:ahLst/>
            <a:cxnLst/>
            <a:rect r="r" b="b" t="t" l="l"/>
            <a:pathLst>
              <a:path h="9267183" w="9341405">
                <a:moveTo>
                  <a:pt x="0" y="0"/>
                </a:moveTo>
                <a:lnTo>
                  <a:pt x="9341405" y="0"/>
                </a:lnTo>
                <a:lnTo>
                  <a:pt x="9341405" y="9267183"/>
                </a:lnTo>
                <a:lnTo>
                  <a:pt x="0" y="926718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lgDash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-8000737">
            <a:off x="-6828255" y="7769812"/>
            <a:ext cx="9341405" cy="9267183"/>
          </a:xfrm>
          <a:custGeom>
            <a:avLst/>
            <a:gdLst/>
            <a:ahLst/>
            <a:cxnLst/>
            <a:rect r="r" b="b" t="t" l="l"/>
            <a:pathLst>
              <a:path h="9267183" w="9341405">
                <a:moveTo>
                  <a:pt x="0" y="0"/>
                </a:moveTo>
                <a:lnTo>
                  <a:pt x="9341405" y="0"/>
                </a:lnTo>
                <a:lnTo>
                  <a:pt x="9341405" y="9267182"/>
                </a:lnTo>
                <a:lnTo>
                  <a:pt x="0" y="926718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lgDash"/>
            <a:miter/>
          </a:ln>
        </p:spPr>
      </p:sp>
      <p:sp>
        <p:nvSpPr>
          <p:cNvPr name="Freeform 11" id="11"/>
          <p:cNvSpPr/>
          <p:nvPr/>
        </p:nvSpPr>
        <p:spPr>
          <a:xfrm flipH="false" flipV="false" rot="-8000737">
            <a:off x="-6927131" y="8037043"/>
            <a:ext cx="9341405" cy="9267183"/>
          </a:xfrm>
          <a:custGeom>
            <a:avLst/>
            <a:gdLst/>
            <a:ahLst/>
            <a:cxnLst/>
            <a:rect r="r" b="b" t="t" l="l"/>
            <a:pathLst>
              <a:path h="9267183" w="9341405">
                <a:moveTo>
                  <a:pt x="0" y="0"/>
                </a:moveTo>
                <a:lnTo>
                  <a:pt x="9341405" y="0"/>
                </a:lnTo>
                <a:lnTo>
                  <a:pt x="9341405" y="9267183"/>
                </a:lnTo>
                <a:lnTo>
                  <a:pt x="0" y="926718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lgDash"/>
            <a:miter/>
          </a:ln>
        </p:spPr>
      </p:sp>
      <p:sp>
        <p:nvSpPr>
          <p:cNvPr name="Freeform 12" id="12"/>
          <p:cNvSpPr/>
          <p:nvPr/>
        </p:nvSpPr>
        <p:spPr>
          <a:xfrm flipH="false" flipV="false" rot="-8000737">
            <a:off x="-7102703" y="8164092"/>
            <a:ext cx="9341405" cy="9267183"/>
          </a:xfrm>
          <a:custGeom>
            <a:avLst/>
            <a:gdLst/>
            <a:ahLst/>
            <a:cxnLst/>
            <a:rect r="r" b="b" t="t" l="l"/>
            <a:pathLst>
              <a:path h="9267183" w="9341405">
                <a:moveTo>
                  <a:pt x="0" y="0"/>
                </a:moveTo>
                <a:lnTo>
                  <a:pt x="9341405" y="0"/>
                </a:lnTo>
                <a:lnTo>
                  <a:pt x="9341405" y="9267183"/>
                </a:lnTo>
                <a:lnTo>
                  <a:pt x="0" y="926718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lgDash"/>
            <a:miter/>
          </a:ln>
        </p:spPr>
      </p:sp>
      <p:sp>
        <p:nvSpPr>
          <p:cNvPr name="Freeform 13" id="13"/>
          <p:cNvSpPr/>
          <p:nvPr/>
        </p:nvSpPr>
        <p:spPr>
          <a:xfrm flipH="false" flipV="false" rot="-832594">
            <a:off x="12707183" y="-5319797"/>
            <a:ext cx="9888767" cy="11737409"/>
          </a:xfrm>
          <a:custGeom>
            <a:avLst/>
            <a:gdLst/>
            <a:ahLst/>
            <a:cxnLst/>
            <a:rect r="r" b="b" t="t" l="l"/>
            <a:pathLst>
              <a:path h="11737409" w="9888767">
                <a:moveTo>
                  <a:pt x="0" y="0"/>
                </a:moveTo>
                <a:lnTo>
                  <a:pt x="9888768" y="0"/>
                </a:lnTo>
                <a:lnTo>
                  <a:pt x="9888768" y="11737409"/>
                </a:lnTo>
                <a:lnTo>
                  <a:pt x="0" y="1173740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-832594">
            <a:off x="12844736" y="-5460042"/>
            <a:ext cx="9888767" cy="11737409"/>
          </a:xfrm>
          <a:custGeom>
            <a:avLst/>
            <a:gdLst/>
            <a:ahLst/>
            <a:cxnLst/>
            <a:rect r="r" b="b" t="t" l="l"/>
            <a:pathLst>
              <a:path h="11737409" w="9888767">
                <a:moveTo>
                  <a:pt x="0" y="0"/>
                </a:moveTo>
                <a:lnTo>
                  <a:pt x="9888767" y="0"/>
                </a:lnTo>
                <a:lnTo>
                  <a:pt x="9888767" y="11737409"/>
                </a:lnTo>
                <a:lnTo>
                  <a:pt x="0" y="1173740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-832594">
            <a:off x="13001866" y="-5580017"/>
            <a:ext cx="9888767" cy="11737409"/>
          </a:xfrm>
          <a:custGeom>
            <a:avLst/>
            <a:gdLst/>
            <a:ahLst/>
            <a:cxnLst/>
            <a:rect r="r" b="b" t="t" l="l"/>
            <a:pathLst>
              <a:path h="11737409" w="9888767">
                <a:moveTo>
                  <a:pt x="0" y="0"/>
                </a:moveTo>
                <a:lnTo>
                  <a:pt x="9888767" y="0"/>
                </a:lnTo>
                <a:lnTo>
                  <a:pt x="9888767" y="11737409"/>
                </a:lnTo>
                <a:lnTo>
                  <a:pt x="0" y="1173740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-832594">
            <a:off x="13139419" y="-5720262"/>
            <a:ext cx="9888767" cy="11737409"/>
          </a:xfrm>
          <a:custGeom>
            <a:avLst/>
            <a:gdLst/>
            <a:ahLst/>
            <a:cxnLst/>
            <a:rect r="r" b="b" t="t" l="l"/>
            <a:pathLst>
              <a:path h="11737409" w="9888767">
                <a:moveTo>
                  <a:pt x="0" y="0"/>
                </a:moveTo>
                <a:lnTo>
                  <a:pt x="9888767" y="0"/>
                </a:lnTo>
                <a:lnTo>
                  <a:pt x="9888767" y="11737409"/>
                </a:lnTo>
                <a:lnTo>
                  <a:pt x="0" y="1173740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-832594">
            <a:off x="13274840" y="-5846207"/>
            <a:ext cx="9888767" cy="11737409"/>
          </a:xfrm>
          <a:custGeom>
            <a:avLst/>
            <a:gdLst/>
            <a:ahLst/>
            <a:cxnLst/>
            <a:rect r="r" b="b" t="t" l="l"/>
            <a:pathLst>
              <a:path h="11737409" w="9888767">
                <a:moveTo>
                  <a:pt x="0" y="0"/>
                </a:moveTo>
                <a:lnTo>
                  <a:pt x="9888767" y="0"/>
                </a:lnTo>
                <a:lnTo>
                  <a:pt x="9888767" y="11737409"/>
                </a:lnTo>
                <a:lnTo>
                  <a:pt x="0" y="1173740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-832594">
            <a:off x="13412393" y="-5986452"/>
            <a:ext cx="9888767" cy="11737409"/>
          </a:xfrm>
          <a:custGeom>
            <a:avLst/>
            <a:gdLst/>
            <a:ahLst/>
            <a:cxnLst/>
            <a:rect r="r" b="b" t="t" l="l"/>
            <a:pathLst>
              <a:path h="11737409" w="9888767">
                <a:moveTo>
                  <a:pt x="0" y="0"/>
                </a:moveTo>
                <a:lnTo>
                  <a:pt x="9888767" y="0"/>
                </a:lnTo>
                <a:lnTo>
                  <a:pt x="9888767" y="11737409"/>
                </a:lnTo>
                <a:lnTo>
                  <a:pt x="0" y="1173740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-832594">
            <a:off x="13597742" y="-6073149"/>
            <a:ext cx="9888767" cy="11737409"/>
          </a:xfrm>
          <a:custGeom>
            <a:avLst/>
            <a:gdLst/>
            <a:ahLst/>
            <a:cxnLst/>
            <a:rect r="r" b="b" t="t" l="l"/>
            <a:pathLst>
              <a:path h="11737409" w="9888767">
                <a:moveTo>
                  <a:pt x="0" y="0"/>
                </a:moveTo>
                <a:lnTo>
                  <a:pt x="9888768" y="0"/>
                </a:lnTo>
                <a:lnTo>
                  <a:pt x="9888768" y="11737409"/>
                </a:lnTo>
                <a:lnTo>
                  <a:pt x="0" y="1173740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-832594">
            <a:off x="13735295" y="-6213394"/>
            <a:ext cx="9888767" cy="11737409"/>
          </a:xfrm>
          <a:custGeom>
            <a:avLst/>
            <a:gdLst/>
            <a:ahLst/>
            <a:cxnLst/>
            <a:rect r="r" b="b" t="t" l="l"/>
            <a:pathLst>
              <a:path h="11737409" w="9888767">
                <a:moveTo>
                  <a:pt x="0" y="0"/>
                </a:moveTo>
                <a:lnTo>
                  <a:pt x="9888767" y="0"/>
                </a:lnTo>
                <a:lnTo>
                  <a:pt x="9888767" y="11737410"/>
                </a:lnTo>
                <a:lnTo>
                  <a:pt x="0" y="1173741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-832594">
            <a:off x="13977795" y="-6213394"/>
            <a:ext cx="9888767" cy="11737409"/>
          </a:xfrm>
          <a:custGeom>
            <a:avLst/>
            <a:gdLst/>
            <a:ahLst/>
            <a:cxnLst/>
            <a:rect r="r" b="b" t="t" l="l"/>
            <a:pathLst>
              <a:path h="11737409" w="9888767">
                <a:moveTo>
                  <a:pt x="0" y="0"/>
                </a:moveTo>
                <a:lnTo>
                  <a:pt x="9888767" y="0"/>
                </a:lnTo>
                <a:lnTo>
                  <a:pt x="9888767" y="11737410"/>
                </a:lnTo>
                <a:lnTo>
                  <a:pt x="0" y="1173741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-832594">
            <a:off x="14115347" y="-6353639"/>
            <a:ext cx="9888767" cy="11737409"/>
          </a:xfrm>
          <a:custGeom>
            <a:avLst/>
            <a:gdLst/>
            <a:ahLst/>
            <a:cxnLst/>
            <a:rect r="r" b="b" t="t" l="l"/>
            <a:pathLst>
              <a:path h="11737409" w="9888767">
                <a:moveTo>
                  <a:pt x="0" y="0"/>
                </a:moveTo>
                <a:lnTo>
                  <a:pt x="9888768" y="0"/>
                </a:lnTo>
                <a:lnTo>
                  <a:pt x="9888768" y="11737410"/>
                </a:lnTo>
                <a:lnTo>
                  <a:pt x="0" y="1173741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105663" y="4366657"/>
            <a:ext cx="14076674" cy="14012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488"/>
              </a:lnSpc>
              <a:spcBef>
                <a:spcPct val="0"/>
              </a:spcBef>
            </a:pPr>
            <a:r>
              <a:rPr lang="en-US" sz="8206">
                <a:solidFill>
                  <a:srgbClr val="2C2C2C"/>
                </a:solidFill>
                <a:latin typeface="Montserrat Bold"/>
              </a:rPr>
              <a:t>Mutation Testing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9088403">
            <a:off x="-8165774" y="3432284"/>
            <a:ext cx="12389822" cy="12291379"/>
          </a:xfrm>
          <a:custGeom>
            <a:avLst/>
            <a:gdLst/>
            <a:ahLst/>
            <a:cxnLst/>
            <a:rect r="r" b="b" t="t" l="l"/>
            <a:pathLst>
              <a:path h="12291379" w="12389822">
                <a:moveTo>
                  <a:pt x="0" y="0"/>
                </a:moveTo>
                <a:lnTo>
                  <a:pt x="12389822" y="0"/>
                </a:lnTo>
                <a:lnTo>
                  <a:pt x="12389822" y="12291379"/>
                </a:lnTo>
                <a:lnTo>
                  <a:pt x="0" y="122913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9088403">
            <a:off x="-8645425" y="3856745"/>
            <a:ext cx="12389822" cy="12291379"/>
          </a:xfrm>
          <a:custGeom>
            <a:avLst/>
            <a:gdLst/>
            <a:ahLst/>
            <a:cxnLst/>
            <a:rect r="r" b="b" t="t" l="l"/>
            <a:pathLst>
              <a:path h="12291379" w="12389822">
                <a:moveTo>
                  <a:pt x="0" y="0"/>
                </a:moveTo>
                <a:lnTo>
                  <a:pt x="12389823" y="0"/>
                </a:lnTo>
                <a:lnTo>
                  <a:pt x="12389823" y="12291379"/>
                </a:lnTo>
                <a:lnTo>
                  <a:pt x="0" y="1229137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471201" y="-3813183"/>
            <a:ext cx="11631633" cy="13806092"/>
          </a:xfrm>
          <a:custGeom>
            <a:avLst/>
            <a:gdLst/>
            <a:ahLst/>
            <a:cxnLst/>
            <a:rect r="r" b="b" t="t" l="l"/>
            <a:pathLst>
              <a:path h="13806092" w="11631633">
                <a:moveTo>
                  <a:pt x="0" y="0"/>
                </a:moveTo>
                <a:lnTo>
                  <a:pt x="11631632" y="0"/>
                </a:lnTo>
                <a:lnTo>
                  <a:pt x="11631632" y="13806093"/>
                </a:lnTo>
                <a:lnTo>
                  <a:pt x="0" y="1380609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945685" y="-4228119"/>
            <a:ext cx="11631633" cy="13806092"/>
          </a:xfrm>
          <a:custGeom>
            <a:avLst/>
            <a:gdLst/>
            <a:ahLst/>
            <a:cxnLst/>
            <a:rect r="r" b="b" t="t" l="l"/>
            <a:pathLst>
              <a:path h="13806092" w="11631633">
                <a:moveTo>
                  <a:pt x="0" y="0"/>
                </a:moveTo>
                <a:lnTo>
                  <a:pt x="11631633" y="0"/>
                </a:lnTo>
                <a:lnTo>
                  <a:pt x="11631633" y="13806092"/>
                </a:lnTo>
                <a:lnTo>
                  <a:pt x="0" y="1380609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757787"/>
            <a:ext cx="15416241" cy="1052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680"/>
              </a:lnSpc>
              <a:spcBef>
                <a:spcPct val="0"/>
              </a:spcBef>
            </a:pPr>
            <a:r>
              <a:rPr lang="en-US" sz="6200">
                <a:solidFill>
                  <a:srgbClr val="2C2C2C"/>
                </a:solidFill>
                <a:latin typeface="Montserrat Bold"/>
              </a:rPr>
              <a:t>PiTest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9088403">
            <a:off x="-9304838" y="4421572"/>
            <a:ext cx="12389822" cy="12291379"/>
          </a:xfrm>
          <a:custGeom>
            <a:avLst/>
            <a:gdLst/>
            <a:ahLst/>
            <a:cxnLst/>
            <a:rect r="r" b="b" t="t" l="l"/>
            <a:pathLst>
              <a:path h="12291379" w="12389822">
                <a:moveTo>
                  <a:pt x="0" y="0"/>
                </a:moveTo>
                <a:lnTo>
                  <a:pt x="12389823" y="0"/>
                </a:lnTo>
                <a:lnTo>
                  <a:pt x="12389823" y="12291379"/>
                </a:lnTo>
                <a:lnTo>
                  <a:pt x="0" y="122913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9088403">
            <a:off x="-9507163" y="4654591"/>
            <a:ext cx="12389822" cy="12291379"/>
          </a:xfrm>
          <a:custGeom>
            <a:avLst/>
            <a:gdLst/>
            <a:ahLst/>
            <a:cxnLst/>
            <a:rect r="r" b="b" t="t" l="l"/>
            <a:pathLst>
              <a:path h="12291379" w="12389822">
                <a:moveTo>
                  <a:pt x="0" y="0"/>
                </a:moveTo>
                <a:lnTo>
                  <a:pt x="12389822" y="0"/>
                </a:lnTo>
                <a:lnTo>
                  <a:pt x="12389822" y="12291379"/>
                </a:lnTo>
                <a:lnTo>
                  <a:pt x="0" y="1229137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9088403">
            <a:off x="-9684526" y="4751334"/>
            <a:ext cx="12389822" cy="12291379"/>
          </a:xfrm>
          <a:custGeom>
            <a:avLst/>
            <a:gdLst/>
            <a:ahLst/>
            <a:cxnLst/>
            <a:rect r="r" b="b" t="t" l="l"/>
            <a:pathLst>
              <a:path h="12291379" w="12389822">
                <a:moveTo>
                  <a:pt x="0" y="0"/>
                </a:moveTo>
                <a:lnTo>
                  <a:pt x="12389823" y="0"/>
                </a:lnTo>
                <a:lnTo>
                  <a:pt x="12389823" y="12291379"/>
                </a:lnTo>
                <a:lnTo>
                  <a:pt x="0" y="122913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9088403">
            <a:off x="-9886851" y="4984354"/>
            <a:ext cx="12389822" cy="12291379"/>
          </a:xfrm>
          <a:custGeom>
            <a:avLst/>
            <a:gdLst/>
            <a:ahLst/>
            <a:cxnLst/>
            <a:rect r="r" b="b" t="t" l="l"/>
            <a:pathLst>
              <a:path h="12291379" w="12389822">
                <a:moveTo>
                  <a:pt x="0" y="0"/>
                </a:moveTo>
                <a:lnTo>
                  <a:pt x="12389822" y="0"/>
                </a:lnTo>
                <a:lnTo>
                  <a:pt x="12389822" y="12291379"/>
                </a:lnTo>
                <a:lnTo>
                  <a:pt x="0" y="1229137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9088403">
            <a:off x="-10064213" y="5081097"/>
            <a:ext cx="12389822" cy="12291379"/>
          </a:xfrm>
          <a:custGeom>
            <a:avLst/>
            <a:gdLst/>
            <a:ahLst/>
            <a:cxnLst/>
            <a:rect r="r" b="b" t="t" l="l"/>
            <a:pathLst>
              <a:path h="12291379" w="12389822">
                <a:moveTo>
                  <a:pt x="0" y="0"/>
                </a:moveTo>
                <a:lnTo>
                  <a:pt x="12389822" y="0"/>
                </a:lnTo>
                <a:lnTo>
                  <a:pt x="12389822" y="12291379"/>
                </a:lnTo>
                <a:lnTo>
                  <a:pt x="0" y="122913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9088403">
            <a:off x="-10266539" y="5314116"/>
            <a:ext cx="12389822" cy="12291379"/>
          </a:xfrm>
          <a:custGeom>
            <a:avLst/>
            <a:gdLst/>
            <a:ahLst/>
            <a:cxnLst/>
            <a:rect r="r" b="b" t="t" l="l"/>
            <a:pathLst>
              <a:path h="12291379" w="12389822">
                <a:moveTo>
                  <a:pt x="0" y="0"/>
                </a:moveTo>
                <a:lnTo>
                  <a:pt x="12389823" y="0"/>
                </a:lnTo>
                <a:lnTo>
                  <a:pt x="12389823" y="12291379"/>
                </a:lnTo>
                <a:lnTo>
                  <a:pt x="0" y="1229137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9088403">
            <a:off x="-10443901" y="5410860"/>
            <a:ext cx="12389822" cy="12291379"/>
          </a:xfrm>
          <a:custGeom>
            <a:avLst/>
            <a:gdLst/>
            <a:ahLst/>
            <a:cxnLst/>
            <a:rect r="r" b="b" t="t" l="l"/>
            <a:pathLst>
              <a:path h="12291379" w="12389822">
                <a:moveTo>
                  <a:pt x="0" y="0"/>
                </a:moveTo>
                <a:lnTo>
                  <a:pt x="12389822" y="0"/>
                </a:lnTo>
                <a:lnTo>
                  <a:pt x="12389822" y="12291378"/>
                </a:lnTo>
                <a:lnTo>
                  <a:pt x="0" y="122913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9088403">
            <a:off x="-10646227" y="5643879"/>
            <a:ext cx="12389822" cy="12291379"/>
          </a:xfrm>
          <a:custGeom>
            <a:avLst/>
            <a:gdLst/>
            <a:ahLst/>
            <a:cxnLst/>
            <a:rect r="r" b="b" t="t" l="l"/>
            <a:pathLst>
              <a:path h="12291379" w="12389822">
                <a:moveTo>
                  <a:pt x="0" y="0"/>
                </a:moveTo>
                <a:lnTo>
                  <a:pt x="12389823" y="0"/>
                </a:lnTo>
                <a:lnTo>
                  <a:pt x="12389823" y="12291379"/>
                </a:lnTo>
                <a:lnTo>
                  <a:pt x="0" y="1229137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4162974" y="-4643055"/>
            <a:ext cx="11631633" cy="13806092"/>
          </a:xfrm>
          <a:custGeom>
            <a:avLst/>
            <a:gdLst/>
            <a:ahLst/>
            <a:cxnLst/>
            <a:rect r="r" b="b" t="t" l="l"/>
            <a:pathLst>
              <a:path h="13806092" w="11631633">
                <a:moveTo>
                  <a:pt x="0" y="0"/>
                </a:moveTo>
                <a:lnTo>
                  <a:pt x="11631632" y="0"/>
                </a:lnTo>
                <a:lnTo>
                  <a:pt x="11631632" y="13806092"/>
                </a:lnTo>
                <a:lnTo>
                  <a:pt x="0" y="1380609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4363745" y="-4864191"/>
            <a:ext cx="11631633" cy="13806092"/>
          </a:xfrm>
          <a:custGeom>
            <a:avLst/>
            <a:gdLst/>
            <a:ahLst/>
            <a:cxnLst/>
            <a:rect r="r" b="b" t="t" l="l"/>
            <a:pathLst>
              <a:path h="13806092" w="11631633">
                <a:moveTo>
                  <a:pt x="0" y="0"/>
                </a:moveTo>
                <a:lnTo>
                  <a:pt x="11631633" y="0"/>
                </a:lnTo>
                <a:lnTo>
                  <a:pt x="11631633" y="13806092"/>
                </a:lnTo>
                <a:lnTo>
                  <a:pt x="0" y="1380609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4508860" y="-5057991"/>
            <a:ext cx="11631633" cy="13806092"/>
          </a:xfrm>
          <a:custGeom>
            <a:avLst/>
            <a:gdLst/>
            <a:ahLst/>
            <a:cxnLst/>
            <a:rect r="r" b="b" t="t" l="l"/>
            <a:pathLst>
              <a:path h="13806092" w="11631633">
                <a:moveTo>
                  <a:pt x="0" y="0"/>
                </a:moveTo>
                <a:lnTo>
                  <a:pt x="11631633" y="0"/>
                </a:lnTo>
                <a:lnTo>
                  <a:pt x="11631633" y="13806092"/>
                </a:lnTo>
                <a:lnTo>
                  <a:pt x="0" y="1380609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4709632" y="-5279127"/>
            <a:ext cx="11631633" cy="13806092"/>
          </a:xfrm>
          <a:custGeom>
            <a:avLst/>
            <a:gdLst/>
            <a:ahLst/>
            <a:cxnLst/>
            <a:rect r="r" b="b" t="t" l="l"/>
            <a:pathLst>
              <a:path h="13806092" w="11631633">
                <a:moveTo>
                  <a:pt x="0" y="0"/>
                </a:moveTo>
                <a:lnTo>
                  <a:pt x="11631632" y="0"/>
                </a:lnTo>
                <a:lnTo>
                  <a:pt x="11631632" y="13806092"/>
                </a:lnTo>
                <a:lnTo>
                  <a:pt x="0" y="1380609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4854747" y="-5472928"/>
            <a:ext cx="11631633" cy="13806092"/>
          </a:xfrm>
          <a:custGeom>
            <a:avLst/>
            <a:gdLst/>
            <a:ahLst/>
            <a:cxnLst/>
            <a:rect r="r" b="b" t="t" l="l"/>
            <a:pathLst>
              <a:path h="13806092" w="11631633">
                <a:moveTo>
                  <a:pt x="0" y="0"/>
                </a:moveTo>
                <a:lnTo>
                  <a:pt x="11631632" y="0"/>
                </a:lnTo>
                <a:lnTo>
                  <a:pt x="11631632" y="13806093"/>
                </a:lnTo>
                <a:lnTo>
                  <a:pt x="0" y="1380609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5055518" y="-5694064"/>
            <a:ext cx="11631633" cy="13806092"/>
          </a:xfrm>
          <a:custGeom>
            <a:avLst/>
            <a:gdLst/>
            <a:ahLst/>
            <a:cxnLst/>
            <a:rect r="r" b="b" t="t" l="l"/>
            <a:pathLst>
              <a:path h="13806092" w="11631633">
                <a:moveTo>
                  <a:pt x="0" y="0"/>
                </a:moveTo>
                <a:lnTo>
                  <a:pt x="11631633" y="0"/>
                </a:lnTo>
                <a:lnTo>
                  <a:pt x="11631633" y="13806093"/>
                </a:lnTo>
                <a:lnTo>
                  <a:pt x="0" y="1380609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5200633" y="-5887864"/>
            <a:ext cx="11631633" cy="13806092"/>
          </a:xfrm>
          <a:custGeom>
            <a:avLst/>
            <a:gdLst/>
            <a:ahLst/>
            <a:cxnLst/>
            <a:rect r="r" b="b" t="t" l="l"/>
            <a:pathLst>
              <a:path h="13806092" w="11631633">
                <a:moveTo>
                  <a:pt x="0" y="0"/>
                </a:moveTo>
                <a:lnTo>
                  <a:pt x="11631633" y="0"/>
                </a:lnTo>
                <a:lnTo>
                  <a:pt x="11631633" y="13806092"/>
                </a:lnTo>
                <a:lnTo>
                  <a:pt x="0" y="1380609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5401405" y="-6109000"/>
            <a:ext cx="11631633" cy="13806092"/>
          </a:xfrm>
          <a:custGeom>
            <a:avLst/>
            <a:gdLst/>
            <a:ahLst/>
            <a:cxnLst/>
            <a:rect r="r" b="b" t="t" l="l"/>
            <a:pathLst>
              <a:path h="13806092" w="11631633">
                <a:moveTo>
                  <a:pt x="0" y="0"/>
                </a:moveTo>
                <a:lnTo>
                  <a:pt x="11631632" y="0"/>
                </a:lnTo>
                <a:lnTo>
                  <a:pt x="11631632" y="13806092"/>
                </a:lnTo>
                <a:lnTo>
                  <a:pt x="0" y="1380609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4838128" y="4597510"/>
            <a:ext cx="2064491" cy="2094963"/>
          </a:xfrm>
          <a:custGeom>
            <a:avLst/>
            <a:gdLst/>
            <a:ahLst/>
            <a:cxnLst/>
            <a:rect r="r" b="b" t="t" l="l"/>
            <a:pathLst>
              <a:path h="2094963" w="2064491">
                <a:moveTo>
                  <a:pt x="0" y="0"/>
                </a:moveTo>
                <a:lnTo>
                  <a:pt x="2064491" y="0"/>
                </a:lnTo>
                <a:lnTo>
                  <a:pt x="2064491" y="2094962"/>
                </a:lnTo>
                <a:lnTo>
                  <a:pt x="0" y="209496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8445198" y="4602085"/>
            <a:ext cx="1258565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2C2C2C"/>
                </a:solidFill>
                <a:latin typeface="Canva Sans Bold"/>
              </a:rPr>
              <a:t>&gt;&gt;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5173811" y="6966754"/>
            <a:ext cx="1212413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2C2C2C"/>
                </a:solidFill>
                <a:latin typeface="Canva Sans"/>
              </a:rPr>
              <a:t>PiTest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7852341" y="5871132"/>
            <a:ext cx="2444279" cy="1099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2C2C2C"/>
                </a:solidFill>
                <a:latin typeface="Canva Sans"/>
              </a:rPr>
              <a:t>test</a:t>
            </a:r>
          </a:p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2C2C2C"/>
                </a:solidFill>
                <a:latin typeface="Canva Sans"/>
              </a:rPr>
              <a:t>dependency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1493637" y="6966754"/>
            <a:ext cx="1310997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2C2C2C"/>
                </a:solidFill>
                <a:latin typeface="Canva Sans"/>
              </a:rPr>
              <a:t>Maven</a:t>
            </a:r>
          </a:p>
        </p:txBody>
      </p:sp>
      <p:sp>
        <p:nvSpPr>
          <p:cNvPr name="Freeform 24" id="24"/>
          <p:cNvSpPr/>
          <p:nvPr/>
        </p:nvSpPr>
        <p:spPr>
          <a:xfrm flipH="false" flipV="false" rot="0">
            <a:off x="11249098" y="4541411"/>
            <a:ext cx="2096690" cy="2096690"/>
          </a:xfrm>
          <a:custGeom>
            <a:avLst/>
            <a:gdLst/>
            <a:ahLst/>
            <a:cxnLst/>
            <a:rect r="r" b="b" t="t" l="l"/>
            <a:pathLst>
              <a:path h="2096690" w="2096690">
                <a:moveTo>
                  <a:pt x="0" y="0"/>
                </a:moveTo>
                <a:lnTo>
                  <a:pt x="2096690" y="0"/>
                </a:lnTo>
                <a:lnTo>
                  <a:pt x="2096690" y="2096690"/>
                </a:lnTo>
                <a:lnTo>
                  <a:pt x="0" y="209669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1028700" y="2497956"/>
            <a:ext cx="15491366" cy="712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880"/>
              </a:lnSpc>
              <a:spcBef>
                <a:spcPct val="0"/>
              </a:spcBef>
            </a:pPr>
            <a:r>
              <a:rPr lang="en-US" sz="4200">
                <a:solidFill>
                  <a:srgbClr val="2C2C2C"/>
                </a:solidFill>
                <a:latin typeface="Montserrat"/>
              </a:rPr>
              <a:t>Configuration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757787"/>
            <a:ext cx="15416241" cy="1052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680"/>
              </a:lnSpc>
              <a:spcBef>
                <a:spcPct val="0"/>
              </a:spcBef>
            </a:pPr>
            <a:r>
              <a:rPr lang="en-US" sz="6200">
                <a:solidFill>
                  <a:srgbClr val="2C2C2C"/>
                </a:solidFill>
                <a:latin typeface="Montserrat Bold"/>
              </a:rPr>
              <a:t>PiTest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9088403">
            <a:off x="-9304838" y="4421572"/>
            <a:ext cx="12389822" cy="12291379"/>
          </a:xfrm>
          <a:custGeom>
            <a:avLst/>
            <a:gdLst/>
            <a:ahLst/>
            <a:cxnLst/>
            <a:rect r="r" b="b" t="t" l="l"/>
            <a:pathLst>
              <a:path h="12291379" w="12389822">
                <a:moveTo>
                  <a:pt x="0" y="0"/>
                </a:moveTo>
                <a:lnTo>
                  <a:pt x="12389823" y="0"/>
                </a:lnTo>
                <a:lnTo>
                  <a:pt x="12389823" y="12291379"/>
                </a:lnTo>
                <a:lnTo>
                  <a:pt x="0" y="122913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9088403">
            <a:off x="-9507163" y="4654591"/>
            <a:ext cx="12389822" cy="12291379"/>
          </a:xfrm>
          <a:custGeom>
            <a:avLst/>
            <a:gdLst/>
            <a:ahLst/>
            <a:cxnLst/>
            <a:rect r="r" b="b" t="t" l="l"/>
            <a:pathLst>
              <a:path h="12291379" w="12389822">
                <a:moveTo>
                  <a:pt x="0" y="0"/>
                </a:moveTo>
                <a:lnTo>
                  <a:pt x="12389822" y="0"/>
                </a:lnTo>
                <a:lnTo>
                  <a:pt x="12389822" y="12291379"/>
                </a:lnTo>
                <a:lnTo>
                  <a:pt x="0" y="1229137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9088403">
            <a:off x="-9684526" y="4751334"/>
            <a:ext cx="12389822" cy="12291379"/>
          </a:xfrm>
          <a:custGeom>
            <a:avLst/>
            <a:gdLst/>
            <a:ahLst/>
            <a:cxnLst/>
            <a:rect r="r" b="b" t="t" l="l"/>
            <a:pathLst>
              <a:path h="12291379" w="12389822">
                <a:moveTo>
                  <a:pt x="0" y="0"/>
                </a:moveTo>
                <a:lnTo>
                  <a:pt x="12389823" y="0"/>
                </a:lnTo>
                <a:lnTo>
                  <a:pt x="12389823" y="12291379"/>
                </a:lnTo>
                <a:lnTo>
                  <a:pt x="0" y="122913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9088403">
            <a:off x="-9886851" y="4984354"/>
            <a:ext cx="12389822" cy="12291379"/>
          </a:xfrm>
          <a:custGeom>
            <a:avLst/>
            <a:gdLst/>
            <a:ahLst/>
            <a:cxnLst/>
            <a:rect r="r" b="b" t="t" l="l"/>
            <a:pathLst>
              <a:path h="12291379" w="12389822">
                <a:moveTo>
                  <a:pt x="0" y="0"/>
                </a:moveTo>
                <a:lnTo>
                  <a:pt x="12389822" y="0"/>
                </a:lnTo>
                <a:lnTo>
                  <a:pt x="12389822" y="12291379"/>
                </a:lnTo>
                <a:lnTo>
                  <a:pt x="0" y="1229137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9088403">
            <a:off x="-10064213" y="5081097"/>
            <a:ext cx="12389822" cy="12291379"/>
          </a:xfrm>
          <a:custGeom>
            <a:avLst/>
            <a:gdLst/>
            <a:ahLst/>
            <a:cxnLst/>
            <a:rect r="r" b="b" t="t" l="l"/>
            <a:pathLst>
              <a:path h="12291379" w="12389822">
                <a:moveTo>
                  <a:pt x="0" y="0"/>
                </a:moveTo>
                <a:lnTo>
                  <a:pt x="12389822" y="0"/>
                </a:lnTo>
                <a:lnTo>
                  <a:pt x="12389822" y="12291379"/>
                </a:lnTo>
                <a:lnTo>
                  <a:pt x="0" y="122913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9088403">
            <a:off x="-10266539" y="5314116"/>
            <a:ext cx="12389822" cy="12291379"/>
          </a:xfrm>
          <a:custGeom>
            <a:avLst/>
            <a:gdLst/>
            <a:ahLst/>
            <a:cxnLst/>
            <a:rect r="r" b="b" t="t" l="l"/>
            <a:pathLst>
              <a:path h="12291379" w="12389822">
                <a:moveTo>
                  <a:pt x="0" y="0"/>
                </a:moveTo>
                <a:lnTo>
                  <a:pt x="12389823" y="0"/>
                </a:lnTo>
                <a:lnTo>
                  <a:pt x="12389823" y="12291379"/>
                </a:lnTo>
                <a:lnTo>
                  <a:pt x="0" y="1229137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9088403">
            <a:off x="-10443901" y="5410860"/>
            <a:ext cx="12389822" cy="12291379"/>
          </a:xfrm>
          <a:custGeom>
            <a:avLst/>
            <a:gdLst/>
            <a:ahLst/>
            <a:cxnLst/>
            <a:rect r="r" b="b" t="t" l="l"/>
            <a:pathLst>
              <a:path h="12291379" w="12389822">
                <a:moveTo>
                  <a:pt x="0" y="0"/>
                </a:moveTo>
                <a:lnTo>
                  <a:pt x="12389822" y="0"/>
                </a:lnTo>
                <a:lnTo>
                  <a:pt x="12389822" y="12291378"/>
                </a:lnTo>
                <a:lnTo>
                  <a:pt x="0" y="122913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9088403">
            <a:off x="-10646227" y="5643879"/>
            <a:ext cx="12389822" cy="12291379"/>
          </a:xfrm>
          <a:custGeom>
            <a:avLst/>
            <a:gdLst/>
            <a:ahLst/>
            <a:cxnLst/>
            <a:rect r="r" b="b" t="t" l="l"/>
            <a:pathLst>
              <a:path h="12291379" w="12389822">
                <a:moveTo>
                  <a:pt x="0" y="0"/>
                </a:moveTo>
                <a:lnTo>
                  <a:pt x="12389823" y="0"/>
                </a:lnTo>
                <a:lnTo>
                  <a:pt x="12389823" y="12291379"/>
                </a:lnTo>
                <a:lnTo>
                  <a:pt x="0" y="1229137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4162974" y="-4643055"/>
            <a:ext cx="11631633" cy="13806092"/>
          </a:xfrm>
          <a:custGeom>
            <a:avLst/>
            <a:gdLst/>
            <a:ahLst/>
            <a:cxnLst/>
            <a:rect r="r" b="b" t="t" l="l"/>
            <a:pathLst>
              <a:path h="13806092" w="11631633">
                <a:moveTo>
                  <a:pt x="0" y="0"/>
                </a:moveTo>
                <a:lnTo>
                  <a:pt x="11631632" y="0"/>
                </a:lnTo>
                <a:lnTo>
                  <a:pt x="11631632" y="13806092"/>
                </a:lnTo>
                <a:lnTo>
                  <a:pt x="0" y="1380609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4363745" y="-4864191"/>
            <a:ext cx="11631633" cy="13806092"/>
          </a:xfrm>
          <a:custGeom>
            <a:avLst/>
            <a:gdLst/>
            <a:ahLst/>
            <a:cxnLst/>
            <a:rect r="r" b="b" t="t" l="l"/>
            <a:pathLst>
              <a:path h="13806092" w="11631633">
                <a:moveTo>
                  <a:pt x="0" y="0"/>
                </a:moveTo>
                <a:lnTo>
                  <a:pt x="11631633" y="0"/>
                </a:lnTo>
                <a:lnTo>
                  <a:pt x="11631633" y="13806092"/>
                </a:lnTo>
                <a:lnTo>
                  <a:pt x="0" y="1380609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4508860" y="-5057991"/>
            <a:ext cx="11631633" cy="13806092"/>
          </a:xfrm>
          <a:custGeom>
            <a:avLst/>
            <a:gdLst/>
            <a:ahLst/>
            <a:cxnLst/>
            <a:rect r="r" b="b" t="t" l="l"/>
            <a:pathLst>
              <a:path h="13806092" w="11631633">
                <a:moveTo>
                  <a:pt x="0" y="0"/>
                </a:moveTo>
                <a:lnTo>
                  <a:pt x="11631633" y="0"/>
                </a:lnTo>
                <a:lnTo>
                  <a:pt x="11631633" y="13806092"/>
                </a:lnTo>
                <a:lnTo>
                  <a:pt x="0" y="1380609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4709632" y="-5279127"/>
            <a:ext cx="11631633" cy="13806092"/>
          </a:xfrm>
          <a:custGeom>
            <a:avLst/>
            <a:gdLst/>
            <a:ahLst/>
            <a:cxnLst/>
            <a:rect r="r" b="b" t="t" l="l"/>
            <a:pathLst>
              <a:path h="13806092" w="11631633">
                <a:moveTo>
                  <a:pt x="0" y="0"/>
                </a:moveTo>
                <a:lnTo>
                  <a:pt x="11631632" y="0"/>
                </a:lnTo>
                <a:lnTo>
                  <a:pt x="11631632" y="13806092"/>
                </a:lnTo>
                <a:lnTo>
                  <a:pt x="0" y="1380609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4854747" y="-5472928"/>
            <a:ext cx="11631633" cy="13806092"/>
          </a:xfrm>
          <a:custGeom>
            <a:avLst/>
            <a:gdLst/>
            <a:ahLst/>
            <a:cxnLst/>
            <a:rect r="r" b="b" t="t" l="l"/>
            <a:pathLst>
              <a:path h="13806092" w="11631633">
                <a:moveTo>
                  <a:pt x="0" y="0"/>
                </a:moveTo>
                <a:lnTo>
                  <a:pt x="11631632" y="0"/>
                </a:lnTo>
                <a:lnTo>
                  <a:pt x="11631632" y="13806093"/>
                </a:lnTo>
                <a:lnTo>
                  <a:pt x="0" y="1380609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5055518" y="-5694064"/>
            <a:ext cx="11631633" cy="13806092"/>
          </a:xfrm>
          <a:custGeom>
            <a:avLst/>
            <a:gdLst/>
            <a:ahLst/>
            <a:cxnLst/>
            <a:rect r="r" b="b" t="t" l="l"/>
            <a:pathLst>
              <a:path h="13806092" w="11631633">
                <a:moveTo>
                  <a:pt x="0" y="0"/>
                </a:moveTo>
                <a:lnTo>
                  <a:pt x="11631633" y="0"/>
                </a:lnTo>
                <a:lnTo>
                  <a:pt x="11631633" y="13806093"/>
                </a:lnTo>
                <a:lnTo>
                  <a:pt x="0" y="1380609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5200633" y="-5887864"/>
            <a:ext cx="11631633" cy="13806092"/>
          </a:xfrm>
          <a:custGeom>
            <a:avLst/>
            <a:gdLst/>
            <a:ahLst/>
            <a:cxnLst/>
            <a:rect r="r" b="b" t="t" l="l"/>
            <a:pathLst>
              <a:path h="13806092" w="11631633">
                <a:moveTo>
                  <a:pt x="0" y="0"/>
                </a:moveTo>
                <a:lnTo>
                  <a:pt x="11631633" y="0"/>
                </a:lnTo>
                <a:lnTo>
                  <a:pt x="11631633" y="13806092"/>
                </a:lnTo>
                <a:lnTo>
                  <a:pt x="0" y="1380609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5401405" y="-6109000"/>
            <a:ext cx="11631633" cy="13806092"/>
          </a:xfrm>
          <a:custGeom>
            <a:avLst/>
            <a:gdLst/>
            <a:ahLst/>
            <a:cxnLst/>
            <a:rect r="r" b="b" t="t" l="l"/>
            <a:pathLst>
              <a:path h="13806092" w="11631633">
                <a:moveTo>
                  <a:pt x="0" y="0"/>
                </a:moveTo>
                <a:lnTo>
                  <a:pt x="11631632" y="0"/>
                </a:lnTo>
                <a:lnTo>
                  <a:pt x="11631632" y="13806092"/>
                </a:lnTo>
                <a:lnTo>
                  <a:pt x="0" y="1380609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1028700" y="2497956"/>
            <a:ext cx="15491366" cy="712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880"/>
              </a:lnSpc>
              <a:spcBef>
                <a:spcPct val="0"/>
              </a:spcBef>
            </a:pPr>
            <a:r>
              <a:rPr lang="en-US" sz="4200">
                <a:solidFill>
                  <a:srgbClr val="2C2C2C"/>
                </a:solidFill>
                <a:latin typeface="Montserrat"/>
              </a:rPr>
              <a:t>Configuration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738470" y="3915276"/>
            <a:ext cx="15416241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90881" indent="-345440" lvl="1">
              <a:lnSpc>
                <a:spcPts val="4480"/>
              </a:lnSpc>
              <a:spcBef>
                <a:spcPct val="0"/>
              </a:spcBef>
              <a:buFont typeface="Arial"/>
              <a:buChar char="•"/>
            </a:pPr>
            <a:r>
              <a:rPr lang="en-US" sz="3200">
                <a:solidFill>
                  <a:srgbClr val="2C2C2C"/>
                </a:solidFill>
                <a:latin typeface="Montserrat"/>
              </a:rPr>
              <a:t>All stable mutators used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738470" y="4874578"/>
            <a:ext cx="15416241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90881" indent="-345440" lvl="1">
              <a:lnSpc>
                <a:spcPts val="4480"/>
              </a:lnSpc>
              <a:spcBef>
                <a:spcPct val="0"/>
              </a:spcBef>
              <a:buFont typeface="Arial"/>
              <a:buChar char="•"/>
            </a:pPr>
            <a:r>
              <a:rPr lang="en-US" sz="3200">
                <a:solidFill>
                  <a:srgbClr val="2C2C2C"/>
                </a:solidFill>
                <a:latin typeface="Montserrat"/>
              </a:rPr>
              <a:t>Configured to use 8 threads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757787"/>
            <a:ext cx="15491366" cy="1052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680"/>
              </a:lnSpc>
              <a:spcBef>
                <a:spcPct val="0"/>
              </a:spcBef>
            </a:pPr>
            <a:r>
              <a:rPr lang="en-US" sz="6200">
                <a:solidFill>
                  <a:srgbClr val="2C2C2C"/>
                </a:solidFill>
                <a:latin typeface="Montserrat Bold"/>
              </a:rPr>
              <a:t>PiTest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3417066" y="3607273"/>
            <a:ext cx="11453868" cy="6018053"/>
          </a:xfrm>
          <a:custGeom>
            <a:avLst/>
            <a:gdLst/>
            <a:ahLst/>
            <a:cxnLst/>
            <a:rect r="r" b="b" t="t" l="l"/>
            <a:pathLst>
              <a:path h="6018053" w="11453868">
                <a:moveTo>
                  <a:pt x="0" y="0"/>
                </a:moveTo>
                <a:lnTo>
                  <a:pt x="11453868" y="0"/>
                </a:lnTo>
                <a:lnTo>
                  <a:pt x="11453868" y="6018053"/>
                </a:lnTo>
                <a:lnTo>
                  <a:pt x="0" y="601805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2497956"/>
            <a:ext cx="15491366" cy="712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880"/>
              </a:lnSpc>
              <a:spcBef>
                <a:spcPct val="0"/>
              </a:spcBef>
            </a:pPr>
            <a:r>
              <a:rPr lang="en-US" sz="4200">
                <a:solidFill>
                  <a:srgbClr val="2C2C2C"/>
                </a:solidFill>
                <a:latin typeface="Montserrat"/>
              </a:rPr>
              <a:t>Execution results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9088403">
            <a:off x="-9304838" y="4421572"/>
            <a:ext cx="12389822" cy="12291379"/>
          </a:xfrm>
          <a:custGeom>
            <a:avLst/>
            <a:gdLst/>
            <a:ahLst/>
            <a:cxnLst/>
            <a:rect r="r" b="b" t="t" l="l"/>
            <a:pathLst>
              <a:path h="12291379" w="12389822">
                <a:moveTo>
                  <a:pt x="0" y="0"/>
                </a:moveTo>
                <a:lnTo>
                  <a:pt x="12389823" y="0"/>
                </a:lnTo>
                <a:lnTo>
                  <a:pt x="12389823" y="12291379"/>
                </a:lnTo>
                <a:lnTo>
                  <a:pt x="0" y="1229137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9088403">
            <a:off x="-9507163" y="4654591"/>
            <a:ext cx="12389822" cy="12291379"/>
          </a:xfrm>
          <a:custGeom>
            <a:avLst/>
            <a:gdLst/>
            <a:ahLst/>
            <a:cxnLst/>
            <a:rect r="r" b="b" t="t" l="l"/>
            <a:pathLst>
              <a:path h="12291379" w="12389822">
                <a:moveTo>
                  <a:pt x="0" y="0"/>
                </a:moveTo>
                <a:lnTo>
                  <a:pt x="12389822" y="0"/>
                </a:lnTo>
                <a:lnTo>
                  <a:pt x="12389822" y="12291379"/>
                </a:lnTo>
                <a:lnTo>
                  <a:pt x="0" y="1229137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9088403">
            <a:off x="-9684526" y="4751334"/>
            <a:ext cx="12389822" cy="12291379"/>
          </a:xfrm>
          <a:custGeom>
            <a:avLst/>
            <a:gdLst/>
            <a:ahLst/>
            <a:cxnLst/>
            <a:rect r="r" b="b" t="t" l="l"/>
            <a:pathLst>
              <a:path h="12291379" w="12389822">
                <a:moveTo>
                  <a:pt x="0" y="0"/>
                </a:moveTo>
                <a:lnTo>
                  <a:pt x="12389823" y="0"/>
                </a:lnTo>
                <a:lnTo>
                  <a:pt x="12389823" y="12291379"/>
                </a:lnTo>
                <a:lnTo>
                  <a:pt x="0" y="1229137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9088403">
            <a:off x="-9886851" y="4984354"/>
            <a:ext cx="12389822" cy="12291379"/>
          </a:xfrm>
          <a:custGeom>
            <a:avLst/>
            <a:gdLst/>
            <a:ahLst/>
            <a:cxnLst/>
            <a:rect r="r" b="b" t="t" l="l"/>
            <a:pathLst>
              <a:path h="12291379" w="12389822">
                <a:moveTo>
                  <a:pt x="0" y="0"/>
                </a:moveTo>
                <a:lnTo>
                  <a:pt x="12389822" y="0"/>
                </a:lnTo>
                <a:lnTo>
                  <a:pt x="12389822" y="12291379"/>
                </a:lnTo>
                <a:lnTo>
                  <a:pt x="0" y="1229137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9088403">
            <a:off x="-10064213" y="5081097"/>
            <a:ext cx="12389822" cy="12291379"/>
          </a:xfrm>
          <a:custGeom>
            <a:avLst/>
            <a:gdLst/>
            <a:ahLst/>
            <a:cxnLst/>
            <a:rect r="r" b="b" t="t" l="l"/>
            <a:pathLst>
              <a:path h="12291379" w="12389822">
                <a:moveTo>
                  <a:pt x="0" y="0"/>
                </a:moveTo>
                <a:lnTo>
                  <a:pt x="12389822" y="0"/>
                </a:lnTo>
                <a:lnTo>
                  <a:pt x="12389822" y="12291379"/>
                </a:lnTo>
                <a:lnTo>
                  <a:pt x="0" y="1229137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9088403">
            <a:off x="-10266539" y="5314116"/>
            <a:ext cx="12389822" cy="12291379"/>
          </a:xfrm>
          <a:custGeom>
            <a:avLst/>
            <a:gdLst/>
            <a:ahLst/>
            <a:cxnLst/>
            <a:rect r="r" b="b" t="t" l="l"/>
            <a:pathLst>
              <a:path h="12291379" w="12389822">
                <a:moveTo>
                  <a:pt x="0" y="0"/>
                </a:moveTo>
                <a:lnTo>
                  <a:pt x="12389823" y="0"/>
                </a:lnTo>
                <a:lnTo>
                  <a:pt x="12389823" y="12291379"/>
                </a:lnTo>
                <a:lnTo>
                  <a:pt x="0" y="1229137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9088403">
            <a:off x="-10443901" y="5410860"/>
            <a:ext cx="12389822" cy="12291379"/>
          </a:xfrm>
          <a:custGeom>
            <a:avLst/>
            <a:gdLst/>
            <a:ahLst/>
            <a:cxnLst/>
            <a:rect r="r" b="b" t="t" l="l"/>
            <a:pathLst>
              <a:path h="12291379" w="12389822">
                <a:moveTo>
                  <a:pt x="0" y="0"/>
                </a:moveTo>
                <a:lnTo>
                  <a:pt x="12389822" y="0"/>
                </a:lnTo>
                <a:lnTo>
                  <a:pt x="12389822" y="12291378"/>
                </a:lnTo>
                <a:lnTo>
                  <a:pt x="0" y="1229137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9088403">
            <a:off x="-10646227" y="5643879"/>
            <a:ext cx="12389822" cy="12291379"/>
          </a:xfrm>
          <a:custGeom>
            <a:avLst/>
            <a:gdLst/>
            <a:ahLst/>
            <a:cxnLst/>
            <a:rect r="r" b="b" t="t" l="l"/>
            <a:pathLst>
              <a:path h="12291379" w="12389822">
                <a:moveTo>
                  <a:pt x="0" y="0"/>
                </a:moveTo>
                <a:lnTo>
                  <a:pt x="12389823" y="0"/>
                </a:lnTo>
                <a:lnTo>
                  <a:pt x="12389823" y="12291379"/>
                </a:lnTo>
                <a:lnTo>
                  <a:pt x="0" y="1229137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4162974" y="-4643055"/>
            <a:ext cx="11631633" cy="13806092"/>
          </a:xfrm>
          <a:custGeom>
            <a:avLst/>
            <a:gdLst/>
            <a:ahLst/>
            <a:cxnLst/>
            <a:rect r="r" b="b" t="t" l="l"/>
            <a:pathLst>
              <a:path h="13806092" w="11631633">
                <a:moveTo>
                  <a:pt x="0" y="0"/>
                </a:moveTo>
                <a:lnTo>
                  <a:pt x="11631632" y="0"/>
                </a:lnTo>
                <a:lnTo>
                  <a:pt x="11631632" y="13806092"/>
                </a:lnTo>
                <a:lnTo>
                  <a:pt x="0" y="1380609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4363745" y="-4864191"/>
            <a:ext cx="11631633" cy="13806092"/>
          </a:xfrm>
          <a:custGeom>
            <a:avLst/>
            <a:gdLst/>
            <a:ahLst/>
            <a:cxnLst/>
            <a:rect r="r" b="b" t="t" l="l"/>
            <a:pathLst>
              <a:path h="13806092" w="11631633">
                <a:moveTo>
                  <a:pt x="0" y="0"/>
                </a:moveTo>
                <a:lnTo>
                  <a:pt x="11631633" y="0"/>
                </a:lnTo>
                <a:lnTo>
                  <a:pt x="11631633" y="13806092"/>
                </a:lnTo>
                <a:lnTo>
                  <a:pt x="0" y="1380609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4508860" y="-5057991"/>
            <a:ext cx="11631633" cy="13806092"/>
          </a:xfrm>
          <a:custGeom>
            <a:avLst/>
            <a:gdLst/>
            <a:ahLst/>
            <a:cxnLst/>
            <a:rect r="r" b="b" t="t" l="l"/>
            <a:pathLst>
              <a:path h="13806092" w="11631633">
                <a:moveTo>
                  <a:pt x="0" y="0"/>
                </a:moveTo>
                <a:lnTo>
                  <a:pt x="11631633" y="0"/>
                </a:lnTo>
                <a:lnTo>
                  <a:pt x="11631633" y="13806092"/>
                </a:lnTo>
                <a:lnTo>
                  <a:pt x="0" y="1380609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4709632" y="-5279127"/>
            <a:ext cx="11631633" cy="13806092"/>
          </a:xfrm>
          <a:custGeom>
            <a:avLst/>
            <a:gdLst/>
            <a:ahLst/>
            <a:cxnLst/>
            <a:rect r="r" b="b" t="t" l="l"/>
            <a:pathLst>
              <a:path h="13806092" w="11631633">
                <a:moveTo>
                  <a:pt x="0" y="0"/>
                </a:moveTo>
                <a:lnTo>
                  <a:pt x="11631632" y="0"/>
                </a:lnTo>
                <a:lnTo>
                  <a:pt x="11631632" y="13806092"/>
                </a:lnTo>
                <a:lnTo>
                  <a:pt x="0" y="1380609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4854747" y="-5472928"/>
            <a:ext cx="11631633" cy="13806092"/>
          </a:xfrm>
          <a:custGeom>
            <a:avLst/>
            <a:gdLst/>
            <a:ahLst/>
            <a:cxnLst/>
            <a:rect r="r" b="b" t="t" l="l"/>
            <a:pathLst>
              <a:path h="13806092" w="11631633">
                <a:moveTo>
                  <a:pt x="0" y="0"/>
                </a:moveTo>
                <a:lnTo>
                  <a:pt x="11631632" y="0"/>
                </a:lnTo>
                <a:lnTo>
                  <a:pt x="11631632" y="13806093"/>
                </a:lnTo>
                <a:lnTo>
                  <a:pt x="0" y="1380609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5055518" y="-5694064"/>
            <a:ext cx="11631633" cy="13806092"/>
          </a:xfrm>
          <a:custGeom>
            <a:avLst/>
            <a:gdLst/>
            <a:ahLst/>
            <a:cxnLst/>
            <a:rect r="r" b="b" t="t" l="l"/>
            <a:pathLst>
              <a:path h="13806092" w="11631633">
                <a:moveTo>
                  <a:pt x="0" y="0"/>
                </a:moveTo>
                <a:lnTo>
                  <a:pt x="11631633" y="0"/>
                </a:lnTo>
                <a:lnTo>
                  <a:pt x="11631633" y="13806093"/>
                </a:lnTo>
                <a:lnTo>
                  <a:pt x="0" y="1380609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5200633" y="-5887864"/>
            <a:ext cx="11631633" cy="13806092"/>
          </a:xfrm>
          <a:custGeom>
            <a:avLst/>
            <a:gdLst/>
            <a:ahLst/>
            <a:cxnLst/>
            <a:rect r="r" b="b" t="t" l="l"/>
            <a:pathLst>
              <a:path h="13806092" w="11631633">
                <a:moveTo>
                  <a:pt x="0" y="0"/>
                </a:moveTo>
                <a:lnTo>
                  <a:pt x="11631633" y="0"/>
                </a:lnTo>
                <a:lnTo>
                  <a:pt x="11631633" y="13806092"/>
                </a:lnTo>
                <a:lnTo>
                  <a:pt x="0" y="1380609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5401405" y="-6109000"/>
            <a:ext cx="11631633" cy="13806092"/>
          </a:xfrm>
          <a:custGeom>
            <a:avLst/>
            <a:gdLst/>
            <a:ahLst/>
            <a:cxnLst/>
            <a:rect r="r" b="b" t="t" l="l"/>
            <a:pathLst>
              <a:path h="13806092" w="11631633">
                <a:moveTo>
                  <a:pt x="0" y="0"/>
                </a:moveTo>
                <a:lnTo>
                  <a:pt x="11631632" y="0"/>
                </a:lnTo>
                <a:lnTo>
                  <a:pt x="11631632" y="13806092"/>
                </a:lnTo>
                <a:lnTo>
                  <a:pt x="0" y="1380609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105663" y="4366657"/>
            <a:ext cx="14076674" cy="14012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488"/>
              </a:lnSpc>
              <a:spcBef>
                <a:spcPct val="0"/>
              </a:spcBef>
            </a:pPr>
            <a:r>
              <a:rPr lang="en-US" sz="8206">
                <a:solidFill>
                  <a:srgbClr val="2C2C2C"/>
                </a:solidFill>
                <a:latin typeface="Montserrat Bold"/>
              </a:rPr>
              <a:t>Performance Testing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4056294">
            <a:off x="-4427285" y="-4847015"/>
            <a:ext cx="9341405" cy="9267183"/>
          </a:xfrm>
          <a:custGeom>
            <a:avLst/>
            <a:gdLst/>
            <a:ahLst/>
            <a:cxnLst/>
            <a:rect r="r" b="b" t="t" l="l"/>
            <a:pathLst>
              <a:path h="9267183" w="9341405">
                <a:moveTo>
                  <a:pt x="0" y="0"/>
                </a:moveTo>
                <a:lnTo>
                  <a:pt x="9341405" y="0"/>
                </a:lnTo>
                <a:lnTo>
                  <a:pt x="9341405" y="9267182"/>
                </a:lnTo>
                <a:lnTo>
                  <a:pt x="0" y="92671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4056294">
            <a:off x="-5012181" y="-5148633"/>
            <a:ext cx="9341405" cy="9267183"/>
          </a:xfrm>
          <a:custGeom>
            <a:avLst/>
            <a:gdLst/>
            <a:ahLst/>
            <a:cxnLst/>
            <a:rect r="r" b="b" t="t" l="l"/>
            <a:pathLst>
              <a:path h="9267183" w="9341405">
                <a:moveTo>
                  <a:pt x="0" y="0"/>
                </a:moveTo>
                <a:lnTo>
                  <a:pt x="9341405" y="0"/>
                </a:lnTo>
                <a:lnTo>
                  <a:pt x="9341405" y="9267182"/>
                </a:lnTo>
                <a:lnTo>
                  <a:pt x="0" y="926718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5136451">
            <a:off x="11093692" y="4104284"/>
            <a:ext cx="9888767" cy="11737409"/>
          </a:xfrm>
          <a:custGeom>
            <a:avLst/>
            <a:gdLst/>
            <a:ahLst/>
            <a:cxnLst/>
            <a:rect r="r" b="b" t="t" l="l"/>
            <a:pathLst>
              <a:path h="11737409" w="9888767">
                <a:moveTo>
                  <a:pt x="0" y="0"/>
                </a:moveTo>
                <a:lnTo>
                  <a:pt x="9888767" y="0"/>
                </a:lnTo>
                <a:lnTo>
                  <a:pt x="9888767" y="11737410"/>
                </a:lnTo>
                <a:lnTo>
                  <a:pt x="0" y="1173741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5136451">
            <a:off x="11529118" y="4654129"/>
            <a:ext cx="9888767" cy="11737409"/>
          </a:xfrm>
          <a:custGeom>
            <a:avLst/>
            <a:gdLst/>
            <a:ahLst/>
            <a:cxnLst/>
            <a:rect r="r" b="b" t="t" l="l"/>
            <a:pathLst>
              <a:path h="11737409" w="9888767">
                <a:moveTo>
                  <a:pt x="0" y="0"/>
                </a:moveTo>
                <a:lnTo>
                  <a:pt x="9888767" y="0"/>
                </a:lnTo>
                <a:lnTo>
                  <a:pt x="9888767" y="11737409"/>
                </a:lnTo>
                <a:lnTo>
                  <a:pt x="0" y="117374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325908" y="4543425"/>
            <a:ext cx="1998973" cy="2239176"/>
          </a:xfrm>
          <a:custGeom>
            <a:avLst/>
            <a:gdLst/>
            <a:ahLst/>
            <a:cxnLst/>
            <a:rect r="r" b="b" t="t" l="l"/>
            <a:pathLst>
              <a:path h="2239176" w="1998973">
                <a:moveTo>
                  <a:pt x="0" y="0"/>
                </a:moveTo>
                <a:lnTo>
                  <a:pt x="1998973" y="0"/>
                </a:lnTo>
                <a:lnTo>
                  <a:pt x="1998973" y="2239176"/>
                </a:lnTo>
                <a:lnTo>
                  <a:pt x="0" y="22391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757787"/>
            <a:ext cx="15491366" cy="1052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680"/>
              </a:lnSpc>
              <a:spcBef>
                <a:spcPct val="0"/>
              </a:spcBef>
            </a:pPr>
            <a:r>
              <a:rPr lang="en-US" sz="6200">
                <a:solidFill>
                  <a:srgbClr val="2C2C2C"/>
                </a:solidFill>
                <a:latin typeface="Montserrat Bold"/>
              </a:rPr>
              <a:t>Java Microbenchmark Harness (JMH)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8445198" y="4602085"/>
            <a:ext cx="1258565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2C2C2C"/>
                </a:solidFill>
                <a:latin typeface="Canva Sans Bold"/>
              </a:rPr>
              <a:t>&gt;&gt;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875934" y="6966754"/>
            <a:ext cx="898922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2C2C2C"/>
                </a:solidFill>
                <a:latin typeface="Canva Sans"/>
              </a:rPr>
              <a:t>JMH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5136451">
            <a:off x="12043447" y="4584182"/>
            <a:ext cx="9888767" cy="11737409"/>
          </a:xfrm>
          <a:custGeom>
            <a:avLst/>
            <a:gdLst/>
            <a:ahLst/>
            <a:cxnLst/>
            <a:rect r="r" b="b" t="t" l="l"/>
            <a:pathLst>
              <a:path h="11737409" w="9888767">
                <a:moveTo>
                  <a:pt x="0" y="0"/>
                </a:moveTo>
                <a:lnTo>
                  <a:pt x="9888767" y="0"/>
                </a:lnTo>
                <a:lnTo>
                  <a:pt x="9888767" y="11737409"/>
                </a:lnTo>
                <a:lnTo>
                  <a:pt x="0" y="117374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5136451">
            <a:off x="12292325" y="4740604"/>
            <a:ext cx="9888767" cy="11737409"/>
          </a:xfrm>
          <a:custGeom>
            <a:avLst/>
            <a:gdLst/>
            <a:ahLst/>
            <a:cxnLst/>
            <a:rect r="r" b="b" t="t" l="l"/>
            <a:pathLst>
              <a:path h="11737409" w="9888767">
                <a:moveTo>
                  <a:pt x="0" y="0"/>
                </a:moveTo>
                <a:lnTo>
                  <a:pt x="9888767" y="0"/>
                </a:lnTo>
                <a:lnTo>
                  <a:pt x="9888767" y="11737409"/>
                </a:lnTo>
                <a:lnTo>
                  <a:pt x="0" y="117374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5136451">
            <a:off x="12518325" y="4824131"/>
            <a:ext cx="9888767" cy="11737409"/>
          </a:xfrm>
          <a:custGeom>
            <a:avLst/>
            <a:gdLst/>
            <a:ahLst/>
            <a:cxnLst/>
            <a:rect r="r" b="b" t="t" l="l"/>
            <a:pathLst>
              <a:path h="11737409" w="9888767">
                <a:moveTo>
                  <a:pt x="0" y="0"/>
                </a:moveTo>
                <a:lnTo>
                  <a:pt x="9888767" y="0"/>
                </a:lnTo>
                <a:lnTo>
                  <a:pt x="9888767" y="11737409"/>
                </a:lnTo>
                <a:lnTo>
                  <a:pt x="0" y="117374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5136451">
            <a:off x="12767202" y="4980553"/>
            <a:ext cx="9888767" cy="11737409"/>
          </a:xfrm>
          <a:custGeom>
            <a:avLst/>
            <a:gdLst/>
            <a:ahLst/>
            <a:cxnLst/>
            <a:rect r="r" b="b" t="t" l="l"/>
            <a:pathLst>
              <a:path h="11737409" w="9888767">
                <a:moveTo>
                  <a:pt x="0" y="0"/>
                </a:moveTo>
                <a:lnTo>
                  <a:pt x="9888767" y="0"/>
                </a:lnTo>
                <a:lnTo>
                  <a:pt x="9888767" y="11737409"/>
                </a:lnTo>
                <a:lnTo>
                  <a:pt x="0" y="117374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5136451">
            <a:off x="12993202" y="5064080"/>
            <a:ext cx="9888767" cy="11737409"/>
          </a:xfrm>
          <a:custGeom>
            <a:avLst/>
            <a:gdLst/>
            <a:ahLst/>
            <a:cxnLst/>
            <a:rect r="r" b="b" t="t" l="l"/>
            <a:pathLst>
              <a:path h="11737409" w="9888767">
                <a:moveTo>
                  <a:pt x="0" y="0"/>
                </a:moveTo>
                <a:lnTo>
                  <a:pt x="9888767" y="0"/>
                </a:lnTo>
                <a:lnTo>
                  <a:pt x="9888767" y="11737409"/>
                </a:lnTo>
                <a:lnTo>
                  <a:pt x="0" y="117374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5136451">
            <a:off x="13242080" y="5220502"/>
            <a:ext cx="9888767" cy="11737409"/>
          </a:xfrm>
          <a:custGeom>
            <a:avLst/>
            <a:gdLst/>
            <a:ahLst/>
            <a:cxnLst/>
            <a:rect r="r" b="b" t="t" l="l"/>
            <a:pathLst>
              <a:path h="11737409" w="9888767">
                <a:moveTo>
                  <a:pt x="0" y="0"/>
                </a:moveTo>
                <a:lnTo>
                  <a:pt x="9888767" y="0"/>
                </a:lnTo>
                <a:lnTo>
                  <a:pt x="9888767" y="11737409"/>
                </a:lnTo>
                <a:lnTo>
                  <a:pt x="0" y="117374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5136451">
            <a:off x="13468079" y="5304029"/>
            <a:ext cx="9888767" cy="11737409"/>
          </a:xfrm>
          <a:custGeom>
            <a:avLst/>
            <a:gdLst/>
            <a:ahLst/>
            <a:cxnLst/>
            <a:rect r="r" b="b" t="t" l="l"/>
            <a:pathLst>
              <a:path h="11737409" w="9888767">
                <a:moveTo>
                  <a:pt x="0" y="0"/>
                </a:moveTo>
                <a:lnTo>
                  <a:pt x="9888768" y="0"/>
                </a:lnTo>
                <a:lnTo>
                  <a:pt x="9888768" y="11737409"/>
                </a:lnTo>
                <a:lnTo>
                  <a:pt x="0" y="117374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5136451">
            <a:off x="13716957" y="5460450"/>
            <a:ext cx="9888767" cy="11737409"/>
          </a:xfrm>
          <a:custGeom>
            <a:avLst/>
            <a:gdLst/>
            <a:ahLst/>
            <a:cxnLst/>
            <a:rect r="r" b="b" t="t" l="l"/>
            <a:pathLst>
              <a:path h="11737409" w="9888767">
                <a:moveTo>
                  <a:pt x="0" y="0"/>
                </a:moveTo>
                <a:lnTo>
                  <a:pt x="9888767" y="0"/>
                </a:lnTo>
                <a:lnTo>
                  <a:pt x="9888767" y="11737410"/>
                </a:lnTo>
                <a:lnTo>
                  <a:pt x="0" y="1173741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7277381" y="5871132"/>
            <a:ext cx="3594199" cy="1099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2C2C2C"/>
                </a:solidFill>
                <a:latin typeface="Canva Sans"/>
              </a:rPr>
              <a:t>benchmark profile</a:t>
            </a:r>
          </a:p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2C2C2C"/>
                </a:solidFill>
                <a:latin typeface="Canva Sans"/>
              </a:rPr>
              <a:t>dependency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28700" y="2497956"/>
            <a:ext cx="15491366" cy="712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880"/>
              </a:lnSpc>
              <a:spcBef>
                <a:spcPct val="0"/>
              </a:spcBef>
            </a:pPr>
            <a:r>
              <a:rPr lang="en-US" sz="4200">
                <a:solidFill>
                  <a:srgbClr val="2C2C2C"/>
                </a:solidFill>
                <a:latin typeface="Montserrat"/>
              </a:rPr>
              <a:t>Configuration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4056294">
            <a:off x="-6268514" y="-5676424"/>
            <a:ext cx="9341405" cy="9267183"/>
          </a:xfrm>
          <a:custGeom>
            <a:avLst/>
            <a:gdLst/>
            <a:ahLst/>
            <a:cxnLst/>
            <a:rect r="r" b="b" t="t" l="l"/>
            <a:pathLst>
              <a:path h="9267183" w="9341405">
                <a:moveTo>
                  <a:pt x="0" y="0"/>
                </a:moveTo>
                <a:lnTo>
                  <a:pt x="9341405" y="0"/>
                </a:lnTo>
                <a:lnTo>
                  <a:pt x="9341405" y="9267183"/>
                </a:lnTo>
                <a:lnTo>
                  <a:pt x="0" y="926718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4056294">
            <a:off x="-6530981" y="-5817101"/>
            <a:ext cx="9341405" cy="9267183"/>
          </a:xfrm>
          <a:custGeom>
            <a:avLst/>
            <a:gdLst/>
            <a:ahLst/>
            <a:cxnLst/>
            <a:rect r="r" b="b" t="t" l="l"/>
            <a:pathLst>
              <a:path h="9267183" w="9341405">
                <a:moveTo>
                  <a:pt x="0" y="0"/>
                </a:moveTo>
                <a:lnTo>
                  <a:pt x="9341405" y="0"/>
                </a:lnTo>
                <a:lnTo>
                  <a:pt x="9341405" y="9267183"/>
                </a:lnTo>
                <a:lnTo>
                  <a:pt x="0" y="926718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4056294">
            <a:off x="-6728821" y="-5883776"/>
            <a:ext cx="9341405" cy="9267183"/>
          </a:xfrm>
          <a:custGeom>
            <a:avLst/>
            <a:gdLst/>
            <a:ahLst/>
            <a:cxnLst/>
            <a:rect r="r" b="b" t="t" l="l"/>
            <a:pathLst>
              <a:path h="9267183" w="9341405">
                <a:moveTo>
                  <a:pt x="0" y="0"/>
                </a:moveTo>
                <a:lnTo>
                  <a:pt x="9341405" y="0"/>
                </a:lnTo>
                <a:lnTo>
                  <a:pt x="9341405" y="9267183"/>
                </a:lnTo>
                <a:lnTo>
                  <a:pt x="0" y="926718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4056294">
            <a:off x="-6991289" y="-6024453"/>
            <a:ext cx="9341405" cy="9267183"/>
          </a:xfrm>
          <a:custGeom>
            <a:avLst/>
            <a:gdLst/>
            <a:ahLst/>
            <a:cxnLst/>
            <a:rect r="r" b="b" t="t" l="l"/>
            <a:pathLst>
              <a:path h="9267183" w="9341405">
                <a:moveTo>
                  <a:pt x="0" y="0"/>
                </a:moveTo>
                <a:lnTo>
                  <a:pt x="9341405" y="0"/>
                </a:lnTo>
                <a:lnTo>
                  <a:pt x="9341405" y="9267183"/>
                </a:lnTo>
                <a:lnTo>
                  <a:pt x="0" y="926718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4056294">
            <a:off x="-7189128" y="-6091128"/>
            <a:ext cx="9341405" cy="9267183"/>
          </a:xfrm>
          <a:custGeom>
            <a:avLst/>
            <a:gdLst/>
            <a:ahLst/>
            <a:cxnLst/>
            <a:rect r="r" b="b" t="t" l="l"/>
            <a:pathLst>
              <a:path h="9267183" w="9341405">
                <a:moveTo>
                  <a:pt x="0" y="0"/>
                </a:moveTo>
                <a:lnTo>
                  <a:pt x="9341405" y="0"/>
                </a:lnTo>
                <a:lnTo>
                  <a:pt x="9341405" y="9267183"/>
                </a:lnTo>
                <a:lnTo>
                  <a:pt x="0" y="926718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4056294">
            <a:off x="-7451596" y="-6231805"/>
            <a:ext cx="9341405" cy="9267183"/>
          </a:xfrm>
          <a:custGeom>
            <a:avLst/>
            <a:gdLst/>
            <a:ahLst/>
            <a:cxnLst/>
            <a:rect r="r" b="b" t="t" l="l"/>
            <a:pathLst>
              <a:path h="9267183" w="9341405">
                <a:moveTo>
                  <a:pt x="0" y="0"/>
                </a:moveTo>
                <a:lnTo>
                  <a:pt x="9341405" y="0"/>
                </a:lnTo>
                <a:lnTo>
                  <a:pt x="9341405" y="9267183"/>
                </a:lnTo>
                <a:lnTo>
                  <a:pt x="0" y="926718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12045462" y="6966754"/>
            <a:ext cx="1311027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2C2C2C"/>
                </a:solidFill>
                <a:latin typeface="Canva Sans"/>
              </a:rPr>
              <a:t>Maven</a:t>
            </a:r>
          </a:p>
        </p:txBody>
      </p:sp>
      <p:sp>
        <p:nvSpPr>
          <p:cNvPr name="Freeform 23" id="23"/>
          <p:cNvSpPr/>
          <p:nvPr/>
        </p:nvSpPr>
        <p:spPr>
          <a:xfrm flipH="false" flipV="false" rot="0">
            <a:off x="11824080" y="4541411"/>
            <a:ext cx="2096690" cy="2096690"/>
          </a:xfrm>
          <a:custGeom>
            <a:avLst/>
            <a:gdLst/>
            <a:ahLst/>
            <a:cxnLst/>
            <a:rect r="r" b="b" t="t" l="l"/>
            <a:pathLst>
              <a:path h="2096690" w="2096690">
                <a:moveTo>
                  <a:pt x="0" y="0"/>
                </a:moveTo>
                <a:lnTo>
                  <a:pt x="2096690" y="0"/>
                </a:lnTo>
                <a:lnTo>
                  <a:pt x="2096690" y="2096690"/>
                </a:lnTo>
                <a:lnTo>
                  <a:pt x="0" y="209669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2497956"/>
            <a:ext cx="15491366" cy="712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880"/>
              </a:lnSpc>
              <a:spcBef>
                <a:spcPct val="0"/>
              </a:spcBef>
            </a:pPr>
            <a:r>
              <a:rPr lang="en-US" sz="4200">
                <a:solidFill>
                  <a:srgbClr val="2C2C2C"/>
                </a:solidFill>
                <a:latin typeface="Montserrat"/>
              </a:rPr>
              <a:t>First execution parameters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757787"/>
            <a:ext cx="15491366" cy="1052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680"/>
              </a:lnSpc>
              <a:spcBef>
                <a:spcPct val="0"/>
              </a:spcBef>
            </a:pPr>
            <a:r>
              <a:rPr lang="en-US" sz="6200">
                <a:solidFill>
                  <a:srgbClr val="2C2C2C"/>
                </a:solidFill>
                <a:latin typeface="Montserrat Bold"/>
              </a:rPr>
              <a:t>Java Microbenchmark Harness (JMH)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5136451">
            <a:off x="12043447" y="4584182"/>
            <a:ext cx="9888767" cy="11737409"/>
          </a:xfrm>
          <a:custGeom>
            <a:avLst/>
            <a:gdLst/>
            <a:ahLst/>
            <a:cxnLst/>
            <a:rect r="r" b="b" t="t" l="l"/>
            <a:pathLst>
              <a:path h="11737409" w="9888767">
                <a:moveTo>
                  <a:pt x="0" y="0"/>
                </a:moveTo>
                <a:lnTo>
                  <a:pt x="9888767" y="0"/>
                </a:lnTo>
                <a:lnTo>
                  <a:pt x="9888767" y="11737409"/>
                </a:lnTo>
                <a:lnTo>
                  <a:pt x="0" y="117374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5136451">
            <a:off x="12292325" y="4740604"/>
            <a:ext cx="9888767" cy="11737409"/>
          </a:xfrm>
          <a:custGeom>
            <a:avLst/>
            <a:gdLst/>
            <a:ahLst/>
            <a:cxnLst/>
            <a:rect r="r" b="b" t="t" l="l"/>
            <a:pathLst>
              <a:path h="11737409" w="9888767">
                <a:moveTo>
                  <a:pt x="0" y="0"/>
                </a:moveTo>
                <a:lnTo>
                  <a:pt x="9888767" y="0"/>
                </a:lnTo>
                <a:lnTo>
                  <a:pt x="9888767" y="11737409"/>
                </a:lnTo>
                <a:lnTo>
                  <a:pt x="0" y="117374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5136451">
            <a:off x="12518325" y="4824131"/>
            <a:ext cx="9888767" cy="11737409"/>
          </a:xfrm>
          <a:custGeom>
            <a:avLst/>
            <a:gdLst/>
            <a:ahLst/>
            <a:cxnLst/>
            <a:rect r="r" b="b" t="t" l="l"/>
            <a:pathLst>
              <a:path h="11737409" w="9888767">
                <a:moveTo>
                  <a:pt x="0" y="0"/>
                </a:moveTo>
                <a:lnTo>
                  <a:pt x="9888767" y="0"/>
                </a:lnTo>
                <a:lnTo>
                  <a:pt x="9888767" y="11737409"/>
                </a:lnTo>
                <a:lnTo>
                  <a:pt x="0" y="117374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5136451">
            <a:off x="12767202" y="4980553"/>
            <a:ext cx="9888767" cy="11737409"/>
          </a:xfrm>
          <a:custGeom>
            <a:avLst/>
            <a:gdLst/>
            <a:ahLst/>
            <a:cxnLst/>
            <a:rect r="r" b="b" t="t" l="l"/>
            <a:pathLst>
              <a:path h="11737409" w="9888767">
                <a:moveTo>
                  <a:pt x="0" y="0"/>
                </a:moveTo>
                <a:lnTo>
                  <a:pt x="9888767" y="0"/>
                </a:lnTo>
                <a:lnTo>
                  <a:pt x="9888767" y="11737409"/>
                </a:lnTo>
                <a:lnTo>
                  <a:pt x="0" y="117374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5136451">
            <a:off x="12993202" y="5064080"/>
            <a:ext cx="9888767" cy="11737409"/>
          </a:xfrm>
          <a:custGeom>
            <a:avLst/>
            <a:gdLst/>
            <a:ahLst/>
            <a:cxnLst/>
            <a:rect r="r" b="b" t="t" l="l"/>
            <a:pathLst>
              <a:path h="11737409" w="9888767">
                <a:moveTo>
                  <a:pt x="0" y="0"/>
                </a:moveTo>
                <a:lnTo>
                  <a:pt x="9888767" y="0"/>
                </a:lnTo>
                <a:lnTo>
                  <a:pt x="9888767" y="11737409"/>
                </a:lnTo>
                <a:lnTo>
                  <a:pt x="0" y="117374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5136451">
            <a:off x="13242080" y="5220502"/>
            <a:ext cx="9888767" cy="11737409"/>
          </a:xfrm>
          <a:custGeom>
            <a:avLst/>
            <a:gdLst/>
            <a:ahLst/>
            <a:cxnLst/>
            <a:rect r="r" b="b" t="t" l="l"/>
            <a:pathLst>
              <a:path h="11737409" w="9888767">
                <a:moveTo>
                  <a:pt x="0" y="0"/>
                </a:moveTo>
                <a:lnTo>
                  <a:pt x="9888767" y="0"/>
                </a:lnTo>
                <a:lnTo>
                  <a:pt x="9888767" y="11737409"/>
                </a:lnTo>
                <a:lnTo>
                  <a:pt x="0" y="117374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5136451">
            <a:off x="13468079" y="5304029"/>
            <a:ext cx="9888767" cy="11737409"/>
          </a:xfrm>
          <a:custGeom>
            <a:avLst/>
            <a:gdLst/>
            <a:ahLst/>
            <a:cxnLst/>
            <a:rect r="r" b="b" t="t" l="l"/>
            <a:pathLst>
              <a:path h="11737409" w="9888767">
                <a:moveTo>
                  <a:pt x="0" y="0"/>
                </a:moveTo>
                <a:lnTo>
                  <a:pt x="9888768" y="0"/>
                </a:lnTo>
                <a:lnTo>
                  <a:pt x="9888768" y="11737409"/>
                </a:lnTo>
                <a:lnTo>
                  <a:pt x="0" y="117374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5136451">
            <a:off x="13716957" y="5460450"/>
            <a:ext cx="9888767" cy="11737409"/>
          </a:xfrm>
          <a:custGeom>
            <a:avLst/>
            <a:gdLst/>
            <a:ahLst/>
            <a:cxnLst/>
            <a:rect r="r" b="b" t="t" l="l"/>
            <a:pathLst>
              <a:path h="11737409" w="9888767">
                <a:moveTo>
                  <a:pt x="0" y="0"/>
                </a:moveTo>
                <a:lnTo>
                  <a:pt x="9888767" y="0"/>
                </a:lnTo>
                <a:lnTo>
                  <a:pt x="9888767" y="11737410"/>
                </a:lnTo>
                <a:lnTo>
                  <a:pt x="0" y="117374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2316809" y="6629291"/>
            <a:ext cx="1572463" cy="7124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79"/>
              </a:lnSpc>
              <a:spcBef>
                <a:spcPct val="0"/>
              </a:spcBef>
            </a:pPr>
            <a:r>
              <a:rPr lang="en-US" sz="4199">
                <a:solidFill>
                  <a:srgbClr val="1F7044"/>
                </a:solidFill>
                <a:latin typeface="Montserrat Bold"/>
              </a:rPr>
              <a:t>20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565155" y="7627512"/>
            <a:ext cx="3115887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2C2C2C"/>
                </a:solidFill>
                <a:latin typeface="Montserrat"/>
              </a:rPr>
              <a:t>Measurements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11958656" y="3999116"/>
            <a:ext cx="2288768" cy="2288768"/>
          </a:xfrm>
          <a:custGeom>
            <a:avLst/>
            <a:gdLst/>
            <a:ahLst/>
            <a:cxnLst/>
            <a:rect r="r" b="b" t="t" l="l"/>
            <a:pathLst>
              <a:path h="2288768" w="2288768">
                <a:moveTo>
                  <a:pt x="0" y="0"/>
                </a:moveTo>
                <a:lnTo>
                  <a:pt x="2288768" y="0"/>
                </a:lnTo>
                <a:lnTo>
                  <a:pt x="2288768" y="2288768"/>
                </a:lnTo>
                <a:lnTo>
                  <a:pt x="0" y="228876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4056294">
            <a:off x="-6268514" y="-5676424"/>
            <a:ext cx="9341405" cy="9267183"/>
          </a:xfrm>
          <a:custGeom>
            <a:avLst/>
            <a:gdLst/>
            <a:ahLst/>
            <a:cxnLst/>
            <a:rect r="r" b="b" t="t" l="l"/>
            <a:pathLst>
              <a:path h="9267183" w="9341405">
                <a:moveTo>
                  <a:pt x="0" y="0"/>
                </a:moveTo>
                <a:lnTo>
                  <a:pt x="9341405" y="0"/>
                </a:lnTo>
                <a:lnTo>
                  <a:pt x="9341405" y="9267183"/>
                </a:lnTo>
                <a:lnTo>
                  <a:pt x="0" y="926718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4056294">
            <a:off x="-6530981" y="-5817101"/>
            <a:ext cx="9341405" cy="9267183"/>
          </a:xfrm>
          <a:custGeom>
            <a:avLst/>
            <a:gdLst/>
            <a:ahLst/>
            <a:cxnLst/>
            <a:rect r="r" b="b" t="t" l="l"/>
            <a:pathLst>
              <a:path h="9267183" w="9341405">
                <a:moveTo>
                  <a:pt x="0" y="0"/>
                </a:moveTo>
                <a:lnTo>
                  <a:pt x="9341405" y="0"/>
                </a:lnTo>
                <a:lnTo>
                  <a:pt x="9341405" y="9267183"/>
                </a:lnTo>
                <a:lnTo>
                  <a:pt x="0" y="926718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4056294">
            <a:off x="-6728821" y="-5883776"/>
            <a:ext cx="9341405" cy="9267183"/>
          </a:xfrm>
          <a:custGeom>
            <a:avLst/>
            <a:gdLst/>
            <a:ahLst/>
            <a:cxnLst/>
            <a:rect r="r" b="b" t="t" l="l"/>
            <a:pathLst>
              <a:path h="9267183" w="9341405">
                <a:moveTo>
                  <a:pt x="0" y="0"/>
                </a:moveTo>
                <a:lnTo>
                  <a:pt x="9341405" y="0"/>
                </a:lnTo>
                <a:lnTo>
                  <a:pt x="9341405" y="9267183"/>
                </a:lnTo>
                <a:lnTo>
                  <a:pt x="0" y="926718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4056294">
            <a:off x="-6991289" y="-6024453"/>
            <a:ext cx="9341405" cy="9267183"/>
          </a:xfrm>
          <a:custGeom>
            <a:avLst/>
            <a:gdLst/>
            <a:ahLst/>
            <a:cxnLst/>
            <a:rect r="r" b="b" t="t" l="l"/>
            <a:pathLst>
              <a:path h="9267183" w="9341405">
                <a:moveTo>
                  <a:pt x="0" y="0"/>
                </a:moveTo>
                <a:lnTo>
                  <a:pt x="9341405" y="0"/>
                </a:lnTo>
                <a:lnTo>
                  <a:pt x="9341405" y="9267183"/>
                </a:lnTo>
                <a:lnTo>
                  <a:pt x="0" y="926718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4056294">
            <a:off x="-7189128" y="-6091128"/>
            <a:ext cx="9341405" cy="9267183"/>
          </a:xfrm>
          <a:custGeom>
            <a:avLst/>
            <a:gdLst/>
            <a:ahLst/>
            <a:cxnLst/>
            <a:rect r="r" b="b" t="t" l="l"/>
            <a:pathLst>
              <a:path h="9267183" w="9341405">
                <a:moveTo>
                  <a:pt x="0" y="0"/>
                </a:moveTo>
                <a:lnTo>
                  <a:pt x="9341405" y="0"/>
                </a:lnTo>
                <a:lnTo>
                  <a:pt x="9341405" y="9267183"/>
                </a:lnTo>
                <a:lnTo>
                  <a:pt x="0" y="926718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4056294">
            <a:off x="-7451596" y="-6231805"/>
            <a:ext cx="9341405" cy="9267183"/>
          </a:xfrm>
          <a:custGeom>
            <a:avLst/>
            <a:gdLst/>
            <a:ahLst/>
            <a:cxnLst/>
            <a:rect r="r" b="b" t="t" l="l"/>
            <a:pathLst>
              <a:path h="9267183" w="9341405">
                <a:moveTo>
                  <a:pt x="0" y="0"/>
                </a:moveTo>
                <a:lnTo>
                  <a:pt x="9341405" y="0"/>
                </a:lnTo>
                <a:lnTo>
                  <a:pt x="9341405" y="9267183"/>
                </a:lnTo>
                <a:lnTo>
                  <a:pt x="0" y="926718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7999616" y="3999116"/>
            <a:ext cx="2288768" cy="2288768"/>
          </a:xfrm>
          <a:custGeom>
            <a:avLst/>
            <a:gdLst/>
            <a:ahLst/>
            <a:cxnLst/>
            <a:rect r="r" b="b" t="t" l="l"/>
            <a:pathLst>
              <a:path h="2288768" w="2288768">
                <a:moveTo>
                  <a:pt x="0" y="0"/>
                </a:moveTo>
                <a:lnTo>
                  <a:pt x="2288768" y="0"/>
                </a:lnTo>
                <a:lnTo>
                  <a:pt x="2288768" y="2288768"/>
                </a:lnTo>
                <a:lnTo>
                  <a:pt x="0" y="228876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4043973" y="4025806"/>
            <a:ext cx="2288768" cy="2288768"/>
          </a:xfrm>
          <a:custGeom>
            <a:avLst/>
            <a:gdLst/>
            <a:ahLst/>
            <a:cxnLst/>
            <a:rect r="r" b="b" t="t" l="l"/>
            <a:pathLst>
              <a:path h="2288768" w="2288768">
                <a:moveTo>
                  <a:pt x="0" y="0"/>
                </a:moveTo>
                <a:lnTo>
                  <a:pt x="2288768" y="0"/>
                </a:lnTo>
                <a:lnTo>
                  <a:pt x="2288768" y="2288768"/>
                </a:lnTo>
                <a:lnTo>
                  <a:pt x="0" y="2288768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4725942" y="7627512"/>
            <a:ext cx="924830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2C2C2C"/>
                </a:solidFill>
                <a:latin typeface="Montserrat"/>
              </a:rPr>
              <a:t>Fork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4326330" y="6629291"/>
            <a:ext cx="1697364" cy="7124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79"/>
              </a:lnSpc>
              <a:spcBef>
                <a:spcPct val="0"/>
              </a:spcBef>
            </a:pPr>
            <a:r>
              <a:rPr lang="en-US" sz="4199">
                <a:solidFill>
                  <a:srgbClr val="1F7044"/>
                </a:solidFill>
                <a:latin typeface="Montserrat Bold"/>
              </a:rPr>
              <a:t>1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8357768" y="6602601"/>
            <a:ext cx="1572463" cy="7124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79"/>
              </a:lnSpc>
              <a:spcBef>
                <a:spcPct val="0"/>
              </a:spcBef>
            </a:pPr>
            <a:r>
              <a:rPr lang="en-US" sz="4199">
                <a:solidFill>
                  <a:srgbClr val="1F7044"/>
                </a:solidFill>
                <a:latin typeface="Montserrat Bold"/>
              </a:rPr>
              <a:t>5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8075395" y="7627512"/>
            <a:ext cx="2137211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2C2C2C"/>
                </a:solidFill>
                <a:latin typeface="Montserrat"/>
              </a:rPr>
              <a:t>Warmups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757787"/>
            <a:ext cx="15491366" cy="1052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680"/>
              </a:lnSpc>
              <a:spcBef>
                <a:spcPct val="0"/>
              </a:spcBef>
            </a:pPr>
            <a:r>
              <a:rPr lang="en-US" sz="6200">
                <a:solidFill>
                  <a:srgbClr val="2C2C2C"/>
                </a:solidFill>
                <a:latin typeface="Montserrat Bold"/>
              </a:rPr>
              <a:t>Java Microbenchmark Harness (JMH)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2497956"/>
            <a:ext cx="15491366" cy="712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880"/>
              </a:lnSpc>
              <a:spcBef>
                <a:spcPct val="0"/>
              </a:spcBef>
            </a:pPr>
            <a:r>
              <a:rPr lang="en-US" sz="4200">
                <a:solidFill>
                  <a:srgbClr val="2C2C2C"/>
                </a:solidFill>
                <a:latin typeface="Montserrat"/>
              </a:rPr>
              <a:t>First execution results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4056294">
            <a:off x="-6268514" y="-5676424"/>
            <a:ext cx="9341405" cy="9267183"/>
          </a:xfrm>
          <a:custGeom>
            <a:avLst/>
            <a:gdLst/>
            <a:ahLst/>
            <a:cxnLst/>
            <a:rect r="r" b="b" t="t" l="l"/>
            <a:pathLst>
              <a:path h="9267183" w="9341405">
                <a:moveTo>
                  <a:pt x="0" y="0"/>
                </a:moveTo>
                <a:lnTo>
                  <a:pt x="9341405" y="0"/>
                </a:lnTo>
                <a:lnTo>
                  <a:pt x="9341405" y="9267183"/>
                </a:lnTo>
                <a:lnTo>
                  <a:pt x="0" y="92671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4056294">
            <a:off x="-6530981" y="-5817101"/>
            <a:ext cx="9341405" cy="9267183"/>
          </a:xfrm>
          <a:custGeom>
            <a:avLst/>
            <a:gdLst/>
            <a:ahLst/>
            <a:cxnLst/>
            <a:rect r="r" b="b" t="t" l="l"/>
            <a:pathLst>
              <a:path h="9267183" w="9341405">
                <a:moveTo>
                  <a:pt x="0" y="0"/>
                </a:moveTo>
                <a:lnTo>
                  <a:pt x="9341405" y="0"/>
                </a:lnTo>
                <a:lnTo>
                  <a:pt x="9341405" y="9267183"/>
                </a:lnTo>
                <a:lnTo>
                  <a:pt x="0" y="926718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4056294">
            <a:off x="-6728821" y="-5883776"/>
            <a:ext cx="9341405" cy="9267183"/>
          </a:xfrm>
          <a:custGeom>
            <a:avLst/>
            <a:gdLst/>
            <a:ahLst/>
            <a:cxnLst/>
            <a:rect r="r" b="b" t="t" l="l"/>
            <a:pathLst>
              <a:path h="9267183" w="9341405">
                <a:moveTo>
                  <a:pt x="0" y="0"/>
                </a:moveTo>
                <a:lnTo>
                  <a:pt x="9341405" y="0"/>
                </a:lnTo>
                <a:lnTo>
                  <a:pt x="9341405" y="9267183"/>
                </a:lnTo>
                <a:lnTo>
                  <a:pt x="0" y="92671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4056294">
            <a:off x="-6991289" y="-6024453"/>
            <a:ext cx="9341405" cy="9267183"/>
          </a:xfrm>
          <a:custGeom>
            <a:avLst/>
            <a:gdLst/>
            <a:ahLst/>
            <a:cxnLst/>
            <a:rect r="r" b="b" t="t" l="l"/>
            <a:pathLst>
              <a:path h="9267183" w="9341405">
                <a:moveTo>
                  <a:pt x="0" y="0"/>
                </a:moveTo>
                <a:lnTo>
                  <a:pt x="9341405" y="0"/>
                </a:lnTo>
                <a:lnTo>
                  <a:pt x="9341405" y="9267183"/>
                </a:lnTo>
                <a:lnTo>
                  <a:pt x="0" y="926718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4056294">
            <a:off x="-7189128" y="-6091128"/>
            <a:ext cx="9341405" cy="9267183"/>
          </a:xfrm>
          <a:custGeom>
            <a:avLst/>
            <a:gdLst/>
            <a:ahLst/>
            <a:cxnLst/>
            <a:rect r="r" b="b" t="t" l="l"/>
            <a:pathLst>
              <a:path h="9267183" w="9341405">
                <a:moveTo>
                  <a:pt x="0" y="0"/>
                </a:moveTo>
                <a:lnTo>
                  <a:pt x="9341405" y="0"/>
                </a:lnTo>
                <a:lnTo>
                  <a:pt x="9341405" y="9267183"/>
                </a:lnTo>
                <a:lnTo>
                  <a:pt x="0" y="92671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4056294">
            <a:off x="-7451596" y="-6231805"/>
            <a:ext cx="9341405" cy="9267183"/>
          </a:xfrm>
          <a:custGeom>
            <a:avLst/>
            <a:gdLst/>
            <a:ahLst/>
            <a:cxnLst/>
            <a:rect r="r" b="b" t="t" l="l"/>
            <a:pathLst>
              <a:path h="9267183" w="9341405">
                <a:moveTo>
                  <a:pt x="0" y="0"/>
                </a:moveTo>
                <a:lnTo>
                  <a:pt x="9341405" y="0"/>
                </a:lnTo>
                <a:lnTo>
                  <a:pt x="9341405" y="9267183"/>
                </a:lnTo>
                <a:lnTo>
                  <a:pt x="0" y="926718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5136451">
            <a:off x="12043447" y="4584182"/>
            <a:ext cx="9888767" cy="11737409"/>
          </a:xfrm>
          <a:custGeom>
            <a:avLst/>
            <a:gdLst/>
            <a:ahLst/>
            <a:cxnLst/>
            <a:rect r="r" b="b" t="t" l="l"/>
            <a:pathLst>
              <a:path h="11737409" w="9888767">
                <a:moveTo>
                  <a:pt x="0" y="0"/>
                </a:moveTo>
                <a:lnTo>
                  <a:pt x="9888767" y="0"/>
                </a:lnTo>
                <a:lnTo>
                  <a:pt x="9888767" y="11737409"/>
                </a:lnTo>
                <a:lnTo>
                  <a:pt x="0" y="117374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5136451">
            <a:off x="12292325" y="4740604"/>
            <a:ext cx="9888767" cy="11737409"/>
          </a:xfrm>
          <a:custGeom>
            <a:avLst/>
            <a:gdLst/>
            <a:ahLst/>
            <a:cxnLst/>
            <a:rect r="r" b="b" t="t" l="l"/>
            <a:pathLst>
              <a:path h="11737409" w="9888767">
                <a:moveTo>
                  <a:pt x="0" y="0"/>
                </a:moveTo>
                <a:lnTo>
                  <a:pt x="9888767" y="0"/>
                </a:lnTo>
                <a:lnTo>
                  <a:pt x="9888767" y="11737409"/>
                </a:lnTo>
                <a:lnTo>
                  <a:pt x="0" y="117374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5136451">
            <a:off x="12518325" y="4824131"/>
            <a:ext cx="9888767" cy="11737409"/>
          </a:xfrm>
          <a:custGeom>
            <a:avLst/>
            <a:gdLst/>
            <a:ahLst/>
            <a:cxnLst/>
            <a:rect r="r" b="b" t="t" l="l"/>
            <a:pathLst>
              <a:path h="11737409" w="9888767">
                <a:moveTo>
                  <a:pt x="0" y="0"/>
                </a:moveTo>
                <a:lnTo>
                  <a:pt x="9888767" y="0"/>
                </a:lnTo>
                <a:lnTo>
                  <a:pt x="9888767" y="11737409"/>
                </a:lnTo>
                <a:lnTo>
                  <a:pt x="0" y="117374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5136451">
            <a:off x="12767202" y="4980553"/>
            <a:ext cx="9888767" cy="11737409"/>
          </a:xfrm>
          <a:custGeom>
            <a:avLst/>
            <a:gdLst/>
            <a:ahLst/>
            <a:cxnLst/>
            <a:rect r="r" b="b" t="t" l="l"/>
            <a:pathLst>
              <a:path h="11737409" w="9888767">
                <a:moveTo>
                  <a:pt x="0" y="0"/>
                </a:moveTo>
                <a:lnTo>
                  <a:pt x="9888767" y="0"/>
                </a:lnTo>
                <a:lnTo>
                  <a:pt x="9888767" y="11737409"/>
                </a:lnTo>
                <a:lnTo>
                  <a:pt x="0" y="117374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5136451">
            <a:off x="12993202" y="5064080"/>
            <a:ext cx="9888767" cy="11737409"/>
          </a:xfrm>
          <a:custGeom>
            <a:avLst/>
            <a:gdLst/>
            <a:ahLst/>
            <a:cxnLst/>
            <a:rect r="r" b="b" t="t" l="l"/>
            <a:pathLst>
              <a:path h="11737409" w="9888767">
                <a:moveTo>
                  <a:pt x="0" y="0"/>
                </a:moveTo>
                <a:lnTo>
                  <a:pt x="9888767" y="0"/>
                </a:lnTo>
                <a:lnTo>
                  <a:pt x="9888767" y="11737409"/>
                </a:lnTo>
                <a:lnTo>
                  <a:pt x="0" y="117374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5136451">
            <a:off x="13242080" y="5220502"/>
            <a:ext cx="9888767" cy="11737409"/>
          </a:xfrm>
          <a:custGeom>
            <a:avLst/>
            <a:gdLst/>
            <a:ahLst/>
            <a:cxnLst/>
            <a:rect r="r" b="b" t="t" l="l"/>
            <a:pathLst>
              <a:path h="11737409" w="9888767">
                <a:moveTo>
                  <a:pt x="0" y="0"/>
                </a:moveTo>
                <a:lnTo>
                  <a:pt x="9888767" y="0"/>
                </a:lnTo>
                <a:lnTo>
                  <a:pt x="9888767" y="11737409"/>
                </a:lnTo>
                <a:lnTo>
                  <a:pt x="0" y="117374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5136451">
            <a:off x="13468079" y="5304029"/>
            <a:ext cx="9888767" cy="11737409"/>
          </a:xfrm>
          <a:custGeom>
            <a:avLst/>
            <a:gdLst/>
            <a:ahLst/>
            <a:cxnLst/>
            <a:rect r="r" b="b" t="t" l="l"/>
            <a:pathLst>
              <a:path h="11737409" w="9888767">
                <a:moveTo>
                  <a:pt x="0" y="0"/>
                </a:moveTo>
                <a:lnTo>
                  <a:pt x="9888768" y="0"/>
                </a:lnTo>
                <a:lnTo>
                  <a:pt x="9888768" y="11737409"/>
                </a:lnTo>
                <a:lnTo>
                  <a:pt x="0" y="117374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5136451">
            <a:off x="13716957" y="5460450"/>
            <a:ext cx="9888767" cy="11737409"/>
          </a:xfrm>
          <a:custGeom>
            <a:avLst/>
            <a:gdLst/>
            <a:ahLst/>
            <a:cxnLst/>
            <a:rect r="r" b="b" t="t" l="l"/>
            <a:pathLst>
              <a:path h="11737409" w="9888767">
                <a:moveTo>
                  <a:pt x="0" y="0"/>
                </a:moveTo>
                <a:lnTo>
                  <a:pt x="9888767" y="0"/>
                </a:lnTo>
                <a:lnTo>
                  <a:pt x="9888767" y="11737410"/>
                </a:lnTo>
                <a:lnTo>
                  <a:pt x="0" y="1173741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028700" y="3972426"/>
            <a:ext cx="1464478" cy="1464478"/>
          </a:xfrm>
          <a:custGeom>
            <a:avLst/>
            <a:gdLst/>
            <a:ahLst/>
            <a:cxnLst/>
            <a:rect r="r" b="b" t="t" l="l"/>
            <a:pathLst>
              <a:path h="1464478" w="1464478">
                <a:moveTo>
                  <a:pt x="0" y="0"/>
                </a:moveTo>
                <a:lnTo>
                  <a:pt x="1464478" y="0"/>
                </a:lnTo>
                <a:lnTo>
                  <a:pt x="1464478" y="1464479"/>
                </a:lnTo>
                <a:lnTo>
                  <a:pt x="0" y="146447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2968195" y="4407168"/>
            <a:ext cx="10291680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2C2C2C"/>
                </a:solidFill>
                <a:latin typeface="Montserrat"/>
              </a:rPr>
              <a:t>Execution time taken not optimal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2497956"/>
            <a:ext cx="15491366" cy="712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880"/>
              </a:lnSpc>
              <a:spcBef>
                <a:spcPct val="0"/>
              </a:spcBef>
            </a:pPr>
            <a:r>
              <a:rPr lang="en-US" sz="4200">
                <a:solidFill>
                  <a:srgbClr val="2C2C2C"/>
                </a:solidFill>
                <a:latin typeface="Montserrat"/>
              </a:rPr>
              <a:t>Second execution parameters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757787"/>
            <a:ext cx="15491366" cy="1052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680"/>
              </a:lnSpc>
              <a:spcBef>
                <a:spcPct val="0"/>
              </a:spcBef>
            </a:pPr>
            <a:r>
              <a:rPr lang="en-US" sz="6200">
                <a:solidFill>
                  <a:srgbClr val="2C2C2C"/>
                </a:solidFill>
                <a:latin typeface="Montserrat Bold"/>
              </a:rPr>
              <a:t>Java Microbenchmark Harness (JMH)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4056294">
            <a:off x="-6268514" y="-5676424"/>
            <a:ext cx="9341405" cy="9267183"/>
          </a:xfrm>
          <a:custGeom>
            <a:avLst/>
            <a:gdLst/>
            <a:ahLst/>
            <a:cxnLst/>
            <a:rect r="r" b="b" t="t" l="l"/>
            <a:pathLst>
              <a:path h="9267183" w="9341405">
                <a:moveTo>
                  <a:pt x="0" y="0"/>
                </a:moveTo>
                <a:lnTo>
                  <a:pt x="9341405" y="0"/>
                </a:lnTo>
                <a:lnTo>
                  <a:pt x="9341405" y="9267183"/>
                </a:lnTo>
                <a:lnTo>
                  <a:pt x="0" y="92671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4056294">
            <a:off x="-6530981" y="-5817101"/>
            <a:ext cx="9341405" cy="9267183"/>
          </a:xfrm>
          <a:custGeom>
            <a:avLst/>
            <a:gdLst/>
            <a:ahLst/>
            <a:cxnLst/>
            <a:rect r="r" b="b" t="t" l="l"/>
            <a:pathLst>
              <a:path h="9267183" w="9341405">
                <a:moveTo>
                  <a:pt x="0" y="0"/>
                </a:moveTo>
                <a:lnTo>
                  <a:pt x="9341405" y="0"/>
                </a:lnTo>
                <a:lnTo>
                  <a:pt x="9341405" y="9267183"/>
                </a:lnTo>
                <a:lnTo>
                  <a:pt x="0" y="926718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4056294">
            <a:off x="-6728821" y="-5883776"/>
            <a:ext cx="9341405" cy="9267183"/>
          </a:xfrm>
          <a:custGeom>
            <a:avLst/>
            <a:gdLst/>
            <a:ahLst/>
            <a:cxnLst/>
            <a:rect r="r" b="b" t="t" l="l"/>
            <a:pathLst>
              <a:path h="9267183" w="9341405">
                <a:moveTo>
                  <a:pt x="0" y="0"/>
                </a:moveTo>
                <a:lnTo>
                  <a:pt x="9341405" y="0"/>
                </a:lnTo>
                <a:lnTo>
                  <a:pt x="9341405" y="9267183"/>
                </a:lnTo>
                <a:lnTo>
                  <a:pt x="0" y="92671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4056294">
            <a:off x="-6991289" y="-6024453"/>
            <a:ext cx="9341405" cy="9267183"/>
          </a:xfrm>
          <a:custGeom>
            <a:avLst/>
            <a:gdLst/>
            <a:ahLst/>
            <a:cxnLst/>
            <a:rect r="r" b="b" t="t" l="l"/>
            <a:pathLst>
              <a:path h="9267183" w="9341405">
                <a:moveTo>
                  <a:pt x="0" y="0"/>
                </a:moveTo>
                <a:lnTo>
                  <a:pt x="9341405" y="0"/>
                </a:lnTo>
                <a:lnTo>
                  <a:pt x="9341405" y="9267183"/>
                </a:lnTo>
                <a:lnTo>
                  <a:pt x="0" y="926718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4056294">
            <a:off x="-7189128" y="-6091128"/>
            <a:ext cx="9341405" cy="9267183"/>
          </a:xfrm>
          <a:custGeom>
            <a:avLst/>
            <a:gdLst/>
            <a:ahLst/>
            <a:cxnLst/>
            <a:rect r="r" b="b" t="t" l="l"/>
            <a:pathLst>
              <a:path h="9267183" w="9341405">
                <a:moveTo>
                  <a:pt x="0" y="0"/>
                </a:moveTo>
                <a:lnTo>
                  <a:pt x="9341405" y="0"/>
                </a:lnTo>
                <a:lnTo>
                  <a:pt x="9341405" y="9267183"/>
                </a:lnTo>
                <a:lnTo>
                  <a:pt x="0" y="92671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4056294">
            <a:off x="-7451596" y="-6231805"/>
            <a:ext cx="9341405" cy="9267183"/>
          </a:xfrm>
          <a:custGeom>
            <a:avLst/>
            <a:gdLst/>
            <a:ahLst/>
            <a:cxnLst/>
            <a:rect r="r" b="b" t="t" l="l"/>
            <a:pathLst>
              <a:path h="9267183" w="9341405">
                <a:moveTo>
                  <a:pt x="0" y="0"/>
                </a:moveTo>
                <a:lnTo>
                  <a:pt x="9341405" y="0"/>
                </a:lnTo>
                <a:lnTo>
                  <a:pt x="9341405" y="9267183"/>
                </a:lnTo>
                <a:lnTo>
                  <a:pt x="0" y="926718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2316809" y="6629291"/>
            <a:ext cx="1572463" cy="7124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79"/>
              </a:lnSpc>
              <a:spcBef>
                <a:spcPct val="0"/>
              </a:spcBef>
            </a:pPr>
            <a:r>
              <a:rPr lang="en-US" sz="4199">
                <a:solidFill>
                  <a:srgbClr val="1F7044"/>
                </a:solidFill>
                <a:latin typeface="Montserrat Bold"/>
              </a:rPr>
              <a:t>10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565155" y="7627512"/>
            <a:ext cx="3115887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2C2C2C"/>
                </a:solidFill>
                <a:latin typeface="Montserrat"/>
              </a:rPr>
              <a:t>Measurements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11958656" y="3999116"/>
            <a:ext cx="2288768" cy="2288768"/>
          </a:xfrm>
          <a:custGeom>
            <a:avLst/>
            <a:gdLst/>
            <a:ahLst/>
            <a:cxnLst/>
            <a:rect r="r" b="b" t="t" l="l"/>
            <a:pathLst>
              <a:path h="2288768" w="2288768">
                <a:moveTo>
                  <a:pt x="0" y="0"/>
                </a:moveTo>
                <a:lnTo>
                  <a:pt x="2288768" y="0"/>
                </a:lnTo>
                <a:lnTo>
                  <a:pt x="2288768" y="2288768"/>
                </a:lnTo>
                <a:lnTo>
                  <a:pt x="0" y="228876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7999616" y="3999116"/>
            <a:ext cx="2288768" cy="2288768"/>
          </a:xfrm>
          <a:custGeom>
            <a:avLst/>
            <a:gdLst/>
            <a:ahLst/>
            <a:cxnLst/>
            <a:rect r="r" b="b" t="t" l="l"/>
            <a:pathLst>
              <a:path h="2288768" w="2288768">
                <a:moveTo>
                  <a:pt x="0" y="0"/>
                </a:moveTo>
                <a:lnTo>
                  <a:pt x="2288768" y="0"/>
                </a:lnTo>
                <a:lnTo>
                  <a:pt x="2288768" y="2288768"/>
                </a:lnTo>
                <a:lnTo>
                  <a:pt x="0" y="228876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4043973" y="4025806"/>
            <a:ext cx="2288768" cy="2288768"/>
          </a:xfrm>
          <a:custGeom>
            <a:avLst/>
            <a:gdLst/>
            <a:ahLst/>
            <a:cxnLst/>
            <a:rect r="r" b="b" t="t" l="l"/>
            <a:pathLst>
              <a:path h="2288768" w="2288768">
                <a:moveTo>
                  <a:pt x="0" y="0"/>
                </a:moveTo>
                <a:lnTo>
                  <a:pt x="2288768" y="0"/>
                </a:lnTo>
                <a:lnTo>
                  <a:pt x="2288768" y="2288768"/>
                </a:lnTo>
                <a:lnTo>
                  <a:pt x="0" y="228876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4725942" y="7627512"/>
            <a:ext cx="924830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2C2C2C"/>
                </a:solidFill>
                <a:latin typeface="Montserrat"/>
              </a:rPr>
              <a:t>Fork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4326330" y="6629291"/>
            <a:ext cx="1697364" cy="7124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79"/>
              </a:lnSpc>
              <a:spcBef>
                <a:spcPct val="0"/>
              </a:spcBef>
            </a:pPr>
            <a:r>
              <a:rPr lang="en-US" sz="4199">
                <a:solidFill>
                  <a:srgbClr val="1F7044"/>
                </a:solidFill>
                <a:latin typeface="Montserrat Bold"/>
              </a:rPr>
              <a:t>1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8357768" y="6602601"/>
            <a:ext cx="1572463" cy="7124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79"/>
              </a:lnSpc>
              <a:spcBef>
                <a:spcPct val="0"/>
              </a:spcBef>
            </a:pPr>
            <a:r>
              <a:rPr lang="en-US" sz="4199">
                <a:solidFill>
                  <a:srgbClr val="1F7044"/>
                </a:solidFill>
                <a:latin typeface="Montserrat Bold"/>
              </a:rPr>
              <a:t>3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8075395" y="7627512"/>
            <a:ext cx="2137211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2C2C2C"/>
                </a:solidFill>
                <a:latin typeface="Montserrat"/>
              </a:rPr>
              <a:t>Warmups</a:t>
            </a:r>
          </a:p>
        </p:txBody>
      </p:sp>
      <p:sp>
        <p:nvSpPr>
          <p:cNvPr name="Freeform 19" id="19"/>
          <p:cNvSpPr/>
          <p:nvPr/>
        </p:nvSpPr>
        <p:spPr>
          <a:xfrm flipH="false" flipV="false" rot="5136451">
            <a:off x="12043447" y="4584182"/>
            <a:ext cx="9888767" cy="11737409"/>
          </a:xfrm>
          <a:custGeom>
            <a:avLst/>
            <a:gdLst/>
            <a:ahLst/>
            <a:cxnLst/>
            <a:rect r="r" b="b" t="t" l="l"/>
            <a:pathLst>
              <a:path h="11737409" w="9888767">
                <a:moveTo>
                  <a:pt x="0" y="0"/>
                </a:moveTo>
                <a:lnTo>
                  <a:pt x="9888767" y="0"/>
                </a:lnTo>
                <a:lnTo>
                  <a:pt x="9888767" y="11737409"/>
                </a:lnTo>
                <a:lnTo>
                  <a:pt x="0" y="1173740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5136451">
            <a:off x="12292325" y="4740604"/>
            <a:ext cx="9888767" cy="11737409"/>
          </a:xfrm>
          <a:custGeom>
            <a:avLst/>
            <a:gdLst/>
            <a:ahLst/>
            <a:cxnLst/>
            <a:rect r="r" b="b" t="t" l="l"/>
            <a:pathLst>
              <a:path h="11737409" w="9888767">
                <a:moveTo>
                  <a:pt x="0" y="0"/>
                </a:moveTo>
                <a:lnTo>
                  <a:pt x="9888767" y="0"/>
                </a:lnTo>
                <a:lnTo>
                  <a:pt x="9888767" y="11737409"/>
                </a:lnTo>
                <a:lnTo>
                  <a:pt x="0" y="11737409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5136451">
            <a:off x="12518325" y="4824131"/>
            <a:ext cx="9888767" cy="11737409"/>
          </a:xfrm>
          <a:custGeom>
            <a:avLst/>
            <a:gdLst/>
            <a:ahLst/>
            <a:cxnLst/>
            <a:rect r="r" b="b" t="t" l="l"/>
            <a:pathLst>
              <a:path h="11737409" w="9888767">
                <a:moveTo>
                  <a:pt x="0" y="0"/>
                </a:moveTo>
                <a:lnTo>
                  <a:pt x="9888767" y="0"/>
                </a:lnTo>
                <a:lnTo>
                  <a:pt x="9888767" y="11737409"/>
                </a:lnTo>
                <a:lnTo>
                  <a:pt x="0" y="1173740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5136451">
            <a:off x="12767202" y="4980553"/>
            <a:ext cx="9888767" cy="11737409"/>
          </a:xfrm>
          <a:custGeom>
            <a:avLst/>
            <a:gdLst/>
            <a:ahLst/>
            <a:cxnLst/>
            <a:rect r="r" b="b" t="t" l="l"/>
            <a:pathLst>
              <a:path h="11737409" w="9888767">
                <a:moveTo>
                  <a:pt x="0" y="0"/>
                </a:moveTo>
                <a:lnTo>
                  <a:pt x="9888767" y="0"/>
                </a:lnTo>
                <a:lnTo>
                  <a:pt x="9888767" y="11737409"/>
                </a:lnTo>
                <a:lnTo>
                  <a:pt x="0" y="11737409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5136451">
            <a:off x="12993202" y="5064080"/>
            <a:ext cx="9888767" cy="11737409"/>
          </a:xfrm>
          <a:custGeom>
            <a:avLst/>
            <a:gdLst/>
            <a:ahLst/>
            <a:cxnLst/>
            <a:rect r="r" b="b" t="t" l="l"/>
            <a:pathLst>
              <a:path h="11737409" w="9888767">
                <a:moveTo>
                  <a:pt x="0" y="0"/>
                </a:moveTo>
                <a:lnTo>
                  <a:pt x="9888767" y="0"/>
                </a:lnTo>
                <a:lnTo>
                  <a:pt x="9888767" y="11737409"/>
                </a:lnTo>
                <a:lnTo>
                  <a:pt x="0" y="1173740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5136451">
            <a:off x="13242080" y="5220502"/>
            <a:ext cx="9888767" cy="11737409"/>
          </a:xfrm>
          <a:custGeom>
            <a:avLst/>
            <a:gdLst/>
            <a:ahLst/>
            <a:cxnLst/>
            <a:rect r="r" b="b" t="t" l="l"/>
            <a:pathLst>
              <a:path h="11737409" w="9888767">
                <a:moveTo>
                  <a:pt x="0" y="0"/>
                </a:moveTo>
                <a:lnTo>
                  <a:pt x="9888767" y="0"/>
                </a:lnTo>
                <a:lnTo>
                  <a:pt x="9888767" y="11737409"/>
                </a:lnTo>
                <a:lnTo>
                  <a:pt x="0" y="11737409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5136451">
            <a:off x="13468079" y="5304029"/>
            <a:ext cx="9888767" cy="11737409"/>
          </a:xfrm>
          <a:custGeom>
            <a:avLst/>
            <a:gdLst/>
            <a:ahLst/>
            <a:cxnLst/>
            <a:rect r="r" b="b" t="t" l="l"/>
            <a:pathLst>
              <a:path h="11737409" w="9888767">
                <a:moveTo>
                  <a:pt x="0" y="0"/>
                </a:moveTo>
                <a:lnTo>
                  <a:pt x="9888768" y="0"/>
                </a:lnTo>
                <a:lnTo>
                  <a:pt x="9888768" y="11737409"/>
                </a:lnTo>
                <a:lnTo>
                  <a:pt x="0" y="1173740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5136451">
            <a:off x="13716957" y="5460450"/>
            <a:ext cx="9888767" cy="11737409"/>
          </a:xfrm>
          <a:custGeom>
            <a:avLst/>
            <a:gdLst/>
            <a:ahLst/>
            <a:cxnLst/>
            <a:rect r="r" b="b" t="t" l="l"/>
            <a:pathLst>
              <a:path h="11737409" w="9888767">
                <a:moveTo>
                  <a:pt x="0" y="0"/>
                </a:moveTo>
                <a:lnTo>
                  <a:pt x="9888767" y="0"/>
                </a:lnTo>
                <a:lnTo>
                  <a:pt x="9888767" y="11737410"/>
                </a:lnTo>
                <a:lnTo>
                  <a:pt x="0" y="1173741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757787"/>
            <a:ext cx="15491366" cy="1052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680"/>
              </a:lnSpc>
              <a:spcBef>
                <a:spcPct val="0"/>
              </a:spcBef>
            </a:pPr>
            <a:r>
              <a:rPr lang="en-US" sz="6200">
                <a:solidFill>
                  <a:srgbClr val="2C2C2C"/>
                </a:solidFill>
                <a:latin typeface="Montserrat Bold"/>
              </a:rPr>
              <a:t>Java Microbenchmark Harness (JMH)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2497956"/>
            <a:ext cx="15491366" cy="712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880"/>
              </a:lnSpc>
              <a:spcBef>
                <a:spcPct val="0"/>
              </a:spcBef>
            </a:pPr>
            <a:r>
              <a:rPr lang="en-US" sz="4200">
                <a:solidFill>
                  <a:srgbClr val="2C2C2C"/>
                </a:solidFill>
                <a:latin typeface="Montserrat"/>
              </a:rPr>
              <a:t>Second execution results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968398" y="6633646"/>
            <a:ext cx="10291680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2C2C2C"/>
                </a:solidFill>
                <a:latin typeface="Montserrat"/>
              </a:rPr>
              <a:t>Good performance results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028700" y="6198905"/>
            <a:ext cx="1464478" cy="1464478"/>
          </a:xfrm>
          <a:custGeom>
            <a:avLst/>
            <a:gdLst/>
            <a:ahLst/>
            <a:cxnLst/>
            <a:rect r="r" b="b" t="t" l="l"/>
            <a:pathLst>
              <a:path h="1464478" w="1464478">
                <a:moveTo>
                  <a:pt x="0" y="0"/>
                </a:moveTo>
                <a:lnTo>
                  <a:pt x="1464478" y="0"/>
                </a:lnTo>
                <a:lnTo>
                  <a:pt x="1464478" y="1464478"/>
                </a:lnTo>
                <a:lnTo>
                  <a:pt x="0" y="14644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4056294">
            <a:off x="-6268514" y="-5676424"/>
            <a:ext cx="9341405" cy="9267183"/>
          </a:xfrm>
          <a:custGeom>
            <a:avLst/>
            <a:gdLst/>
            <a:ahLst/>
            <a:cxnLst/>
            <a:rect r="r" b="b" t="t" l="l"/>
            <a:pathLst>
              <a:path h="9267183" w="9341405">
                <a:moveTo>
                  <a:pt x="0" y="0"/>
                </a:moveTo>
                <a:lnTo>
                  <a:pt x="9341405" y="0"/>
                </a:lnTo>
                <a:lnTo>
                  <a:pt x="9341405" y="9267183"/>
                </a:lnTo>
                <a:lnTo>
                  <a:pt x="0" y="926718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4056294">
            <a:off x="-6530981" y="-5817101"/>
            <a:ext cx="9341405" cy="9267183"/>
          </a:xfrm>
          <a:custGeom>
            <a:avLst/>
            <a:gdLst/>
            <a:ahLst/>
            <a:cxnLst/>
            <a:rect r="r" b="b" t="t" l="l"/>
            <a:pathLst>
              <a:path h="9267183" w="9341405">
                <a:moveTo>
                  <a:pt x="0" y="0"/>
                </a:moveTo>
                <a:lnTo>
                  <a:pt x="9341405" y="0"/>
                </a:lnTo>
                <a:lnTo>
                  <a:pt x="9341405" y="9267183"/>
                </a:lnTo>
                <a:lnTo>
                  <a:pt x="0" y="926718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4056294">
            <a:off x="-6728821" y="-5883776"/>
            <a:ext cx="9341405" cy="9267183"/>
          </a:xfrm>
          <a:custGeom>
            <a:avLst/>
            <a:gdLst/>
            <a:ahLst/>
            <a:cxnLst/>
            <a:rect r="r" b="b" t="t" l="l"/>
            <a:pathLst>
              <a:path h="9267183" w="9341405">
                <a:moveTo>
                  <a:pt x="0" y="0"/>
                </a:moveTo>
                <a:lnTo>
                  <a:pt x="9341405" y="0"/>
                </a:lnTo>
                <a:lnTo>
                  <a:pt x="9341405" y="9267183"/>
                </a:lnTo>
                <a:lnTo>
                  <a:pt x="0" y="926718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4056294">
            <a:off x="-6991289" y="-6024453"/>
            <a:ext cx="9341405" cy="9267183"/>
          </a:xfrm>
          <a:custGeom>
            <a:avLst/>
            <a:gdLst/>
            <a:ahLst/>
            <a:cxnLst/>
            <a:rect r="r" b="b" t="t" l="l"/>
            <a:pathLst>
              <a:path h="9267183" w="9341405">
                <a:moveTo>
                  <a:pt x="0" y="0"/>
                </a:moveTo>
                <a:lnTo>
                  <a:pt x="9341405" y="0"/>
                </a:lnTo>
                <a:lnTo>
                  <a:pt x="9341405" y="9267183"/>
                </a:lnTo>
                <a:lnTo>
                  <a:pt x="0" y="926718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4056294">
            <a:off x="-7189128" y="-6091128"/>
            <a:ext cx="9341405" cy="9267183"/>
          </a:xfrm>
          <a:custGeom>
            <a:avLst/>
            <a:gdLst/>
            <a:ahLst/>
            <a:cxnLst/>
            <a:rect r="r" b="b" t="t" l="l"/>
            <a:pathLst>
              <a:path h="9267183" w="9341405">
                <a:moveTo>
                  <a:pt x="0" y="0"/>
                </a:moveTo>
                <a:lnTo>
                  <a:pt x="9341405" y="0"/>
                </a:lnTo>
                <a:lnTo>
                  <a:pt x="9341405" y="9267183"/>
                </a:lnTo>
                <a:lnTo>
                  <a:pt x="0" y="926718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4056294">
            <a:off x="-7451596" y="-6231805"/>
            <a:ext cx="9341405" cy="9267183"/>
          </a:xfrm>
          <a:custGeom>
            <a:avLst/>
            <a:gdLst/>
            <a:ahLst/>
            <a:cxnLst/>
            <a:rect r="r" b="b" t="t" l="l"/>
            <a:pathLst>
              <a:path h="9267183" w="9341405">
                <a:moveTo>
                  <a:pt x="0" y="0"/>
                </a:moveTo>
                <a:lnTo>
                  <a:pt x="9341405" y="0"/>
                </a:lnTo>
                <a:lnTo>
                  <a:pt x="9341405" y="9267183"/>
                </a:lnTo>
                <a:lnTo>
                  <a:pt x="0" y="926718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5136451">
            <a:off x="12043447" y="4584182"/>
            <a:ext cx="9888767" cy="11737409"/>
          </a:xfrm>
          <a:custGeom>
            <a:avLst/>
            <a:gdLst/>
            <a:ahLst/>
            <a:cxnLst/>
            <a:rect r="r" b="b" t="t" l="l"/>
            <a:pathLst>
              <a:path h="11737409" w="9888767">
                <a:moveTo>
                  <a:pt x="0" y="0"/>
                </a:moveTo>
                <a:lnTo>
                  <a:pt x="9888767" y="0"/>
                </a:lnTo>
                <a:lnTo>
                  <a:pt x="9888767" y="11737409"/>
                </a:lnTo>
                <a:lnTo>
                  <a:pt x="0" y="117374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5136451">
            <a:off x="12292325" y="4740604"/>
            <a:ext cx="9888767" cy="11737409"/>
          </a:xfrm>
          <a:custGeom>
            <a:avLst/>
            <a:gdLst/>
            <a:ahLst/>
            <a:cxnLst/>
            <a:rect r="r" b="b" t="t" l="l"/>
            <a:pathLst>
              <a:path h="11737409" w="9888767">
                <a:moveTo>
                  <a:pt x="0" y="0"/>
                </a:moveTo>
                <a:lnTo>
                  <a:pt x="9888767" y="0"/>
                </a:lnTo>
                <a:lnTo>
                  <a:pt x="9888767" y="11737409"/>
                </a:lnTo>
                <a:lnTo>
                  <a:pt x="0" y="1173740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5136451">
            <a:off x="12518325" y="4824131"/>
            <a:ext cx="9888767" cy="11737409"/>
          </a:xfrm>
          <a:custGeom>
            <a:avLst/>
            <a:gdLst/>
            <a:ahLst/>
            <a:cxnLst/>
            <a:rect r="r" b="b" t="t" l="l"/>
            <a:pathLst>
              <a:path h="11737409" w="9888767">
                <a:moveTo>
                  <a:pt x="0" y="0"/>
                </a:moveTo>
                <a:lnTo>
                  <a:pt x="9888767" y="0"/>
                </a:lnTo>
                <a:lnTo>
                  <a:pt x="9888767" y="11737409"/>
                </a:lnTo>
                <a:lnTo>
                  <a:pt x="0" y="117374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5136451">
            <a:off x="12767202" y="4980553"/>
            <a:ext cx="9888767" cy="11737409"/>
          </a:xfrm>
          <a:custGeom>
            <a:avLst/>
            <a:gdLst/>
            <a:ahLst/>
            <a:cxnLst/>
            <a:rect r="r" b="b" t="t" l="l"/>
            <a:pathLst>
              <a:path h="11737409" w="9888767">
                <a:moveTo>
                  <a:pt x="0" y="0"/>
                </a:moveTo>
                <a:lnTo>
                  <a:pt x="9888767" y="0"/>
                </a:lnTo>
                <a:lnTo>
                  <a:pt x="9888767" y="11737409"/>
                </a:lnTo>
                <a:lnTo>
                  <a:pt x="0" y="1173740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5136451">
            <a:off x="12993202" y="5064080"/>
            <a:ext cx="9888767" cy="11737409"/>
          </a:xfrm>
          <a:custGeom>
            <a:avLst/>
            <a:gdLst/>
            <a:ahLst/>
            <a:cxnLst/>
            <a:rect r="r" b="b" t="t" l="l"/>
            <a:pathLst>
              <a:path h="11737409" w="9888767">
                <a:moveTo>
                  <a:pt x="0" y="0"/>
                </a:moveTo>
                <a:lnTo>
                  <a:pt x="9888767" y="0"/>
                </a:lnTo>
                <a:lnTo>
                  <a:pt x="9888767" y="11737409"/>
                </a:lnTo>
                <a:lnTo>
                  <a:pt x="0" y="117374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5136451">
            <a:off x="13242080" y="5220502"/>
            <a:ext cx="9888767" cy="11737409"/>
          </a:xfrm>
          <a:custGeom>
            <a:avLst/>
            <a:gdLst/>
            <a:ahLst/>
            <a:cxnLst/>
            <a:rect r="r" b="b" t="t" l="l"/>
            <a:pathLst>
              <a:path h="11737409" w="9888767">
                <a:moveTo>
                  <a:pt x="0" y="0"/>
                </a:moveTo>
                <a:lnTo>
                  <a:pt x="9888767" y="0"/>
                </a:lnTo>
                <a:lnTo>
                  <a:pt x="9888767" y="11737409"/>
                </a:lnTo>
                <a:lnTo>
                  <a:pt x="0" y="1173740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5136451">
            <a:off x="13468079" y="5304029"/>
            <a:ext cx="9888767" cy="11737409"/>
          </a:xfrm>
          <a:custGeom>
            <a:avLst/>
            <a:gdLst/>
            <a:ahLst/>
            <a:cxnLst/>
            <a:rect r="r" b="b" t="t" l="l"/>
            <a:pathLst>
              <a:path h="11737409" w="9888767">
                <a:moveTo>
                  <a:pt x="0" y="0"/>
                </a:moveTo>
                <a:lnTo>
                  <a:pt x="9888768" y="0"/>
                </a:lnTo>
                <a:lnTo>
                  <a:pt x="9888768" y="11737409"/>
                </a:lnTo>
                <a:lnTo>
                  <a:pt x="0" y="117374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5136451">
            <a:off x="13716957" y="5460450"/>
            <a:ext cx="9888767" cy="11737409"/>
          </a:xfrm>
          <a:custGeom>
            <a:avLst/>
            <a:gdLst/>
            <a:ahLst/>
            <a:cxnLst/>
            <a:rect r="r" b="b" t="t" l="l"/>
            <a:pathLst>
              <a:path h="11737409" w="9888767">
                <a:moveTo>
                  <a:pt x="0" y="0"/>
                </a:moveTo>
                <a:lnTo>
                  <a:pt x="9888767" y="0"/>
                </a:lnTo>
                <a:lnTo>
                  <a:pt x="9888767" y="11737410"/>
                </a:lnTo>
                <a:lnTo>
                  <a:pt x="0" y="1173741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028700" y="3972426"/>
            <a:ext cx="1464478" cy="1464478"/>
          </a:xfrm>
          <a:custGeom>
            <a:avLst/>
            <a:gdLst/>
            <a:ahLst/>
            <a:cxnLst/>
            <a:rect r="r" b="b" t="t" l="l"/>
            <a:pathLst>
              <a:path h="1464478" w="1464478">
                <a:moveTo>
                  <a:pt x="0" y="0"/>
                </a:moveTo>
                <a:lnTo>
                  <a:pt x="1464478" y="0"/>
                </a:lnTo>
                <a:lnTo>
                  <a:pt x="1464478" y="1464479"/>
                </a:lnTo>
                <a:lnTo>
                  <a:pt x="0" y="146447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2968398" y="4407168"/>
            <a:ext cx="10291680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2C2C2C"/>
                </a:solidFill>
                <a:latin typeface="Montserrat"/>
              </a:rPr>
              <a:t>Improved execution time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8000737">
            <a:off x="-6349778" y="7248482"/>
            <a:ext cx="9341405" cy="9267183"/>
          </a:xfrm>
          <a:custGeom>
            <a:avLst/>
            <a:gdLst/>
            <a:ahLst/>
            <a:cxnLst/>
            <a:rect r="r" b="b" t="t" l="l"/>
            <a:pathLst>
              <a:path h="9267183" w="9341405">
                <a:moveTo>
                  <a:pt x="0" y="0"/>
                </a:moveTo>
                <a:lnTo>
                  <a:pt x="9341405" y="0"/>
                </a:lnTo>
                <a:lnTo>
                  <a:pt x="9341405" y="9267182"/>
                </a:lnTo>
                <a:lnTo>
                  <a:pt x="0" y="92671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lgDash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-8000737">
            <a:off x="-6525350" y="7375531"/>
            <a:ext cx="9341405" cy="9267183"/>
          </a:xfrm>
          <a:custGeom>
            <a:avLst/>
            <a:gdLst/>
            <a:ahLst/>
            <a:cxnLst/>
            <a:rect r="r" b="b" t="t" l="l"/>
            <a:pathLst>
              <a:path h="9267183" w="9341405">
                <a:moveTo>
                  <a:pt x="0" y="0"/>
                </a:moveTo>
                <a:lnTo>
                  <a:pt x="9341405" y="0"/>
                </a:lnTo>
                <a:lnTo>
                  <a:pt x="9341405" y="9267183"/>
                </a:lnTo>
                <a:lnTo>
                  <a:pt x="0" y="926718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lgDash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-8000737">
            <a:off x="-6652683" y="7642762"/>
            <a:ext cx="9341405" cy="9267183"/>
          </a:xfrm>
          <a:custGeom>
            <a:avLst/>
            <a:gdLst/>
            <a:ahLst/>
            <a:cxnLst/>
            <a:rect r="r" b="b" t="t" l="l"/>
            <a:pathLst>
              <a:path h="9267183" w="9341405">
                <a:moveTo>
                  <a:pt x="0" y="0"/>
                </a:moveTo>
                <a:lnTo>
                  <a:pt x="9341405" y="0"/>
                </a:lnTo>
                <a:lnTo>
                  <a:pt x="9341405" y="9267183"/>
                </a:lnTo>
                <a:lnTo>
                  <a:pt x="0" y="92671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lgDash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-8000737">
            <a:off x="-6828255" y="7769812"/>
            <a:ext cx="9341405" cy="9267183"/>
          </a:xfrm>
          <a:custGeom>
            <a:avLst/>
            <a:gdLst/>
            <a:ahLst/>
            <a:cxnLst/>
            <a:rect r="r" b="b" t="t" l="l"/>
            <a:pathLst>
              <a:path h="9267183" w="9341405">
                <a:moveTo>
                  <a:pt x="0" y="0"/>
                </a:moveTo>
                <a:lnTo>
                  <a:pt x="9341405" y="0"/>
                </a:lnTo>
                <a:lnTo>
                  <a:pt x="9341405" y="9267182"/>
                </a:lnTo>
                <a:lnTo>
                  <a:pt x="0" y="926718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lgDash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-8000737">
            <a:off x="-6927131" y="8037043"/>
            <a:ext cx="9341405" cy="9267183"/>
          </a:xfrm>
          <a:custGeom>
            <a:avLst/>
            <a:gdLst/>
            <a:ahLst/>
            <a:cxnLst/>
            <a:rect r="r" b="b" t="t" l="l"/>
            <a:pathLst>
              <a:path h="9267183" w="9341405">
                <a:moveTo>
                  <a:pt x="0" y="0"/>
                </a:moveTo>
                <a:lnTo>
                  <a:pt x="9341405" y="0"/>
                </a:lnTo>
                <a:lnTo>
                  <a:pt x="9341405" y="9267183"/>
                </a:lnTo>
                <a:lnTo>
                  <a:pt x="0" y="92671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lgDash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-8000737">
            <a:off x="-7102703" y="8164092"/>
            <a:ext cx="9341405" cy="9267183"/>
          </a:xfrm>
          <a:custGeom>
            <a:avLst/>
            <a:gdLst/>
            <a:ahLst/>
            <a:cxnLst/>
            <a:rect r="r" b="b" t="t" l="l"/>
            <a:pathLst>
              <a:path h="9267183" w="9341405">
                <a:moveTo>
                  <a:pt x="0" y="0"/>
                </a:moveTo>
                <a:lnTo>
                  <a:pt x="9341405" y="0"/>
                </a:lnTo>
                <a:lnTo>
                  <a:pt x="9341405" y="9267183"/>
                </a:lnTo>
                <a:lnTo>
                  <a:pt x="0" y="926718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lgDash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1028700" y="5923534"/>
            <a:ext cx="1143656" cy="1143656"/>
          </a:xfrm>
          <a:custGeom>
            <a:avLst/>
            <a:gdLst/>
            <a:ahLst/>
            <a:cxnLst/>
            <a:rect r="r" b="b" t="t" l="l"/>
            <a:pathLst>
              <a:path h="1143656" w="1143656">
                <a:moveTo>
                  <a:pt x="0" y="0"/>
                </a:moveTo>
                <a:lnTo>
                  <a:pt x="1143656" y="0"/>
                </a:lnTo>
                <a:lnTo>
                  <a:pt x="1143656" y="1143656"/>
                </a:lnTo>
                <a:lnTo>
                  <a:pt x="0" y="114365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29500" y="7876815"/>
            <a:ext cx="1143656" cy="1143656"/>
          </a:xfrm>
          <a:custGeom>
            <a:avLst/>
            <a:gdLst/>
            <a:ahLst/>
            <a:cxnLst/>
            <a:rect r="r" b="b" t="t" l="l"/>
            <a:pathLst>
              <a:path h="1143656" w="1143656">
                <a:moveTo>
                  <a:pt x="0" y="0"/>
                </a:moveTo>
                <a:lnTo>
                  <a:pt x="1143656" y="0"/>
                </a:lnTo>
                <a:lnTo>
                  <a:pt x="1143656" y="1143657"/>
                </a:lnTo>
                <a:lnTo>
                  <a:pt x="0" y="114365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028700" y="3972426"/>
            <a:ext cx="1144456" cy="1144456"/>
          </a:xfrm>
          <a:custGeom>
            <a:avLst/>
            <a:gdLst/>
            <a:ahLst/>
            <a:cxnLst/>
            <a:rect r="r" b="b" t="t" l="l"/>
            <a:pathLst>
              <a:path h="1144456" w="1144456">
                <a:moveTo>
                  <a:pt x="0" y="0"/>
                </a:moveTo>
                <a:lnTo>
                  <a:pt x="1144456" y="0"/>
                </a:lnTo>
                <a:lnTo>
                  <a:pt x="1144456" y="1144456"/>
                </a:lnTo>
                <a:lnTo>
                  <a:pt x="0" y="114445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028700" y="757787"/>
            <a:ext cx="15416241" cy="1052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680"/>
              </a:lnSpc>
              <a:spcBef>
                <a:spcPct val="0"/>
              </a:spcBef>
            </a:pPr>
            <a:r>
              <a:rPr lang="en-US" sz="6200">
                <a:solidFill>
                  <a:srgbClr val="2C2C2C"/>
                </a:solidFill>
                <a:latin typeface="Montserrat Bold"/>
              </a:rPr>
              <a:t>Apache Commons CSV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554188" y="4247157"/>
            <a:ext cx="15416241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2C2C2C"/>
                </a:solidFill>
                <a:latin typeface="Montserrat"/>
              </a:rPr>
              <a:t>Parsing and writing CSV files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554188" y="6197865"/>
            <a:ext cx="15416241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2C2C2C"/>
                </a:solidFill>
                <a:latin typeface="Montserrat"/>
              </a:rPr>
              <a:t>Flexible configuration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554188" y="8151146"/>
            <a:ext cx="15416241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2C2C2C"/>
                </a:solidFill>
                <a:latin typeface="Montserrat"/>
              </a:rPr>
              <a:t>Open source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28700" y="2497956"/>
            <a:ext cx="15491366" cy="712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880"/>
              </a:lnSpc>
              <a:spcBef>
                <a:spcPct val="0"/>
              </a:spcBef>
            </a:pPr>
            <a:r>
              <a:rPr lang="en-US" sz="4200">
                <a:solidFill>
                  <a:srgbClr val="2C2C2C"/>
                </a:solidFill>
                <a:latin typeface="Montserrat"/>
              </a:rPr>
              <a:t>Overview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-832594">
            <a:off x="12707183" y="-5319797"/>
            <a:ext cx="9888767" cy="11737409"/>
          </a:xfrm>
          <a:custGeom>
            <a:avLst/>
            <a:gdLst/>
            <a:ahLst/>
            <a:cxnLst/>
            <a:rect r="r" b="b" t="t" l="l"/>
            <a:pathLst>
              <a:path h="11737409" w="9888767">
                <a:moveTo>
                  <a:pt x="0" y="0"/>
                </a:moveTo>
                <a:lnTo>
                  <a:pt x="9888768" y="0"/>
                </a:lnTo>
                <a:lnTo>
                  <a:pt x="9888768" y="11737409"/>
                </a:lnTo>
                <a:lnTo>
                  <a:pt x="0" y="1173740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-832594">
            <a:off x="12844736" y="-5460042"/>
            <a:ext cx="9888767" cy="11737409"/>
          </a:xfrm>
          <a:custGeom>
            <a:avLst/>
            <a:gdLst/>
            <a:ahLst/>
            <a:cxnLst/>
            <a:rect r="r" b="b" t="t" l="l"/>
            <a:pathLst>
              <a:path h="11737409" w="9888767">
                <a:moveTo>
                  <a:pt x="0" y="0"/>
                </a:moveTo>
                <a:lnTo>
                  <a:pt x="9888767" y="0"/>
                </a:lnTo>
                <a:lnTo>
                  <a:pt x="9888767" y="11737409"/>
                </a:lnTo>
                <a:lnTo>
                  <a:pt x="0" y="11737409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-832594">
            <a:off x="13001866" y="-5580017"/>
            <a:ext cx="9888767" cy="11737409"/>
          </a:xfrm>
          <a:custGeom>
            <a:avLst/>
            <a:gdLst/>
            <a:ahLst/>
            <a:cxnLst/>
            <a:rect r="r" b="b" t="t" l="l"/>
            <a:pathLst>
              <a:path h="11737409" w="9888767">
                <a:moveTo>
                  <a:pt x="0" y="0"/>
                </a:moveTo>
                <a:lnTo>
                  <a:pt x="9888767" y="0"/>
                </a:lnTo>
                <a:lnTo>
                  <a:pt x="9888767" y="11737409"/>
                </a:lnTo>
                <a:lnTo>
                  <a:pt x="0" y="1173740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-832594">
            <a:off x="13139419" y="-5720262"/>
            <a:ext cx="9888767" cy="11737409"/>
          </a:xfrm>
          <a:custGeom>
            <a:avLst/>
            <a:gdLst/>
            <a:ahLst/>
            <a:cxnLst/>
            <a:rect r="r" b="b" t="t" l="l"/>
            <a:pathLst>
              <a:path h="11737409" w="9888767">
                <a:moveTo>
                  <a:pt x="0" y="0"/>
                </a:moveTo>
                <a:lnTo>
                  <a:pt x="9888767" y="0"/>
                </a:lnTo>
                <a:lnTo>
                  <a:pt x="9888767" y="11737409"/>
                </a:lnTo>
                <a:lnTo>
                  <a:pt x="0" y="11737409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-832594">
            <a:off x="13274840" y="-5846207"/>
            <a:ext cx="9888767" cy="11737409"/>
          </a:xfrm>
          <a:custGeom>
            <a:avLst/>
            <a:gdLst/>
            <a:ahLst/>
            <a:cxnLst/>
            <a:rect r="r" b="b" t="t" l="l"/>
            <a:pathLst>
              <a:path h="11737409" w="9888767">
                <a:moveTo>
                  <a:pt x="0" y="0"/>
                </a:moveTo>
                <a:lnTo>
                  <a:pt x="9888767" y="0"/>
                </a:lnTo>
                <a:lnTo>
                  <a:pt x="9888767" y="11737409"/>
                </a:lnTo>
                <a:lnTo>
                  <a:pt x="0" y="1173740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-832594">
            <a:off x="13412393" y="-5986452"/>
            <a:ext cx="9888767" cy="11737409"/>
          </a:xfrm>
          <a:custGeom>
            <a:avLst/>
            <a:gdLst/>
            <a:ahLst/>
            <a:cxnLst/>
            <a:rect r="r" b="b" t="t" l="l"/>
            <a:pathLst>
              <a:path h="11737409" w="9888767">
                <a:moveTo>
                  <a:pt x="0" y="0"/>
                </a:moveTo>
                <a:lnTo>
                  <a:pt x="9888767" y="0"/>
                </a:lnTo>
                <a:lnTo>
                  <a:pt x="9888767" y="11737409"/>
                </a:lnTo>
                <a:lnTo>
                  <a:pt x="0" y="11737409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-832594">
            <a:off x="13597742" y="-6073149"/>
            <a:ext cx="9888767" cy="11737409"/>
          </a:xfrm>
          <a:custGeom>
            <a:avLst/>
            <a:gdLst/>
            <a:ahLst/>
            <a:cxnLst/>
            <a:rect r="r" b="b" t="t" l="l"/>
            <a:pathLst>
              <a:path h="11737409" w="9888767">
                <a:moveTo>
                  <a:pt x="0" y="0"/>
                </a:moveTo>
                <a:lnTo>
                  <a:pt x="9888768" y="0"/>
                </a:lnTo>
                <a:lnTo>
                  <a:pt x="9888768" y="11737409"/>
                </a:lnTo>
                <a:lnTo>
                  <a:pt x="0" y="1173740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-832594">
            <a:off x="13735295" y="-6213394"/>
            <a:ext cx="9888767" cy="11737409"/>
          </a:xfrm>
          <a:custGeom>
            <a:avLst/>
            <a:gdLst/>
            <a:ahLst/>
            <a:cxnLst/>
            <a:rect r="r" b="b" t="t" l="l"/>
            <a:pathLst>
              <a:path h="11737409" w="9888767">
                <a:moveTo>
                  <a:pt x="0" y="0"/>
                </a:moveTo>
                <a:lnTo>
                  <a:pt x="9888767" y="0"/>
                </a:lnTo>
                <a:lnTo>
                  <a:pt x="9888767" y="11737410"/>
                </a:lnTo>
                <a:lnTo>
                  <a:pt x="0" y="1173741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-832594">
            <a:off x="13977795" y="-6213394"/>
            <a:ext cx="9888767" cy="11737409"/>
          </a:xfrm>
          <a:custGeom>
            <a:avLst/>
            <a:gdLst/>
            <a:ahLst/>
            <a:cxnLst/>
            <a:rect r="r" b="b" t="t" l="l"/>
            <a:pathLst>
              <a:path h="11737409" w="9888767">
                <a:moveTo>
                  <a:pt x="0" y="0"/>
                </a:moveTo>
                <a:lnTo>
                  <a:pt x="9888767" y="0"/>
                </a:lnTo>
                <a:lnTo>
                  <a:pt x="9888767" y="11737410"/>
                </a:lnTo>
                <a:lnTo>
                  <a:pt x="0" y="1173741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-832594">
            <a:off x="14115347" y="-6353639"/>
            <a:ext cx="9888767" cy="11737409"/>
          </a:xfrm>
          <a:custGeom>
            <a:avLst/>
            <a:gdLst/>
            <a:ahLst/>
            <a:cxnLst/>
            <a:rect r="r" b="b" t="t" l="l"/>
            <a:pathLst>
              <a:path h="11737409" w="9888767">
                <a:moveTo>
                  <a:pt x="0" y="0"/>
                </a:moveTo>
                <a:lnTo>
                  <a:pt x="9888768" y="0"/>
                </a:lnTo>
                <a:lnTo>
                  <a:pt x="9888768" y="11737410"/>
                </a:lnTo>
                <a:lnTo>
                  <a:pt x="0" y="1173741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757787"/>
            <a:ext cx="15491366" cy="1052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680"/>
              </a:lnSpc>
              <a:spcBef>
                <a:spcPct val="0"/>
              </a:spcBef>
            </a:pPr>
            <a:r>
              <a:rPr lang="en-US" sz="6200">
                <a:solidFill>
                  <a:srgbClr val="2C2C2C"/>
                </a:solidFill>
                <a:latin typeface="Montserrat Bold"/>
              </a:rPr>
              <a:t>Java Microbenchmark Harness (JMH)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2497956"/>
            <a:ext cx="15491366" cy="712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880"/>
              </a:lnSpc>
              <a:spcBef>
                <a:spcPct val="0"/>
              </a:spcBef>
            </a:pPr>
            <a:r>
              <a:rPr lang="en-US" sz="4200">
                <a:solidFill>
                  <a:srgbClr val="2C2C2C"/>
                </a:solidFill>
                <a:latin typeface="Montserrat"/>
              </a:rPr>
              <a:t>Insights</a:t>
            </a:r>
          </a:p>
        </p:txBody>
      </p:sp>
      <p:graphicFrame>
        <p:nvGraphicFramePr>
          <p:cNvPr name="Table 4" id="4"/>
          <p:cNvGraphicFramePr>
            <a:graphicFrameLocks noGrp="true"/>
          </p:cNvGraphicFramePr>
          <p:nvPr/>
        </p:nvGraphicFramePr>
        <p:xfrm>
          <a:off x="3399892" y="3420037"/>
          <a:ext cx="11488216" cy="6193922"/>
        </p:xfrm>
        <a:graphic>
          <a:graphicData uri="http://schemas.openxmlformats.org/drawingml/2006/table">
            <a:tbl>
              <a:tblPr/>
              <a:tblGrid>
                <a:gridCol w="2491728"/>
                <a:gridCol w="3046963"/>
                <a:gridCol w="2915490"/>
                <a:gridCol w="3034035"/>
              </a:tblGrid>
              <a:tr h="79888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FFFFFF"/>
                          </a:solidFill>
                          <a:latin typeface="Nourd Bold"/>
                        </a:rPr>
                        <a:t>Benchmark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704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FFFFFF"/>
                          </a:solidFill>
                          <a:latin typeface="Nourd Bold"/>
                        </a:rPr>
                        <a:t>Avg Time (ms)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704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FFFFFF"/>
                          </a:solidFill>
                          <a:latin typeface="Nourd Bold"/>
                        </a:rPr>
                        <a:t>Min Time (ms)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704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FFFFFF"/>
                          </a:solidFill>
                          <a:latin typeface="Nourd Bold"/>
                        </a:rPr>
                        <a:t>Max Time (ms)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7044"/>
                    </a:solidFill>
                  </a:tcPr>
                </a:tc>
              </a:tr>
              <a:tr h="67135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2B2B2B"/>
                          </a:solidFill>
                          <a:latin typeface="Nourd"/>
                        </a:rPr>
                        <a:t>parseCommonsCSV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2B2B2B"/>
                          </a:solidFill>
                          <a:latin typeface="Nourd"/>
                        </a:rPr>
                        <a:t>1523.675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2B2B2B"/>
                          </a:solidFill>
                          <a:latin typeface="Nourd"/>
                        </a:rPr>
                        <a:t>1337.792 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2B2B2B"/>
                          </a:solidFill>
                          <a:latin typeface="Nourd"/>
                        </a:rPr>
                        <a:t>1765.603 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</a:tr>
              <a:tr h="66889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2B2B2B"/>
                          </a:solidFill>
                          <a:latin typeface="Nourd"/>
                        </a:rPr>
                        <a:t>parseGenJavaCSV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2B2B2B"/>
                          </a:solidFill>
                          <a:latin typeface="Nourd"/>
                        </a:rPr>
                        <a:t>1225.577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2B2B2B"/>
                          </a:solidFill>
                          <a:latin typeface="Nourd"/>
                        </a:rPr>
                        <a:t>1124.541 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2B2B2B"/>
                          </a:solidFill>
                          <a:latin typeface="Nourd"/>
                        </a:rPr>
                        <a:t>1295.039 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</a:tr>
              <a:tr h="67850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2B2B2B"/>
                          </a:solidFill>
                          <a:latin typeface="Nourd"/>
                        </a:rPr>
                        <a:t>parseJavaCSV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2B2B2B"/>
                          </a:solidFill>
                          <a:latin typeface="Nourd"/>
                        </a:rPr>
                        <a:t>1234.754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2B2B2B"/>
                          </a:solidFill>
                          <a:latin typeface="Nourd"/>
                        </a:rPr>
                        <a:t>1073.294 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2B2B2B"/>
                          </a:solidFill>
                          <a:latin typeface="Nourd"/>
                        </a:rPr>
                        <a:t>1498.246 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</a:tr>
              <a:tr h="67850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2B2B2B"/>
                          </a:solidFill>
                          <a:latin typeface="Nourd"/>
                        </a:rPr>
                        <a:t>parseSkifeCSV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2B2B2B"/>
                          </a:solidFill>
                          <a:latin typeface="Nourd"/>
                        </a:rPr>
                        <a:t>1462.125 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2B2B2B"/>
                          </a:solidFill>
                          <a:latin typeface="Nourd"/>
                        </a:rPr>
                        <a:t>1307.927 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2B2B2B"/>
                          </a:solidFill>
                          <a:latin typeface="Nourd"/>
                        </a:rPr>
                        <a:t>1628.038 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</a:tr>
              <a:tr h="67850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2B2B2B"/>
                          </a:solidFill>
                          <a:latin typeface="Nourd"/>
                        </a:rPr>
                        <a:t>parseSuperCSV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2B2B2B"/>
                          </a:solidFill>
                          <a:latin typeface="Nourd"/>
                        </a:rPr>
                        <a:t>1381.573 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2B2B2B"/>
                          </a:solidFill>
                          <a:latin typeface="Nourd"/>
                        </a:rPr>
                        <a:t>1293.049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2B2B2B"/>
                          </a:solidFill>
                          <a:latin typeface="Nourd"/>
                        </a:rPr>
                        <a:t>1526.181 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</a:tr>
              <a:tr h="67850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2B2B2B"/>
                          </a:solidFill>
                          <a:latin typeface="Nourd"/>
                        </a:rPr>
                        <a:t>read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2B2B2B"/>
                          </a:solidFill>
                          <a:latin typeface="Nourd"/>
                        </a:rPr>
                        <a:t>157.744 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2B2B2B"/>
                          </a:solidFill>
                          <a:latin typeface="Nourd"/>
                        </a:rPr>
                        <a:t>151.640 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2B2B2B"/>
                          </a:solidFill>
                          <a:latin typeface="Nourd"/>
                        </a:rPr>
                        <a:t>166.647 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</a:tr>
              <a:tr h="67850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2B2B2B"/>
                          </a:solidFill>
                          <a:latin typeface="Nourd"/>
                        </a:rPr>
                        <a:t>scan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2B2B2B"/>
                          </a:solidFill>
                          <a:latin typeface="Nourd"/>
                        </a:rPr>
                        <a:t>1140.819 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2B2B2B"/>
                          </a:solidFill>
                          <a:latin typeface="Nourd"/>
                        </a:rPr>
                        <a:t>1012.635 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2B2B2B"/>
                          </a:solidFill>
                          <a:latin typeface="Nourd"/>
                        </a:rPr>
                        <a:t>1293.638 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</a:tr>
              <a:tr h="66227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2B2B2B"/>
                          </a:solidFill>
                          <a:latin typeface="Nourd"/>
                        </a:rPr>
                        <a:t>split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2B2B2B"/>
                          </a:solidFill>
                          <a:latin typeface="Nourd"/>
                        </a:rPr>
                        <a:t>750.084 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2B2B2B"/>
                          </a:solidFill>
                          <a:latin typeface="Nourd"/>
                        </a:rPr>
                        <a:t>688.006 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2B2B2B"/>
                          </a:solidFill>
                          <a:latin typeface="Nourd"/>
                        </a:rPr>
                        <a:t>851.519 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</a:tr>
            </a:tbl>
          </a:graphicData>
        </a:graphic>
      </p:graphicFrame>
      <p:sp>
        <p:nvSpPr>
          <p:cNvPr name="Freeform 5" id="5"/>
          <p:cNvSpPr/>
          <p:nvPr/>
        </p:nvSpPr>
        <p:spPr>
          <a:xfrm flipH="false" flipV="false" rot="4056294">
            <a:off x="-6268514" y="-5676424"/>
            <a:ext cx="9341405" cy="9267183"/>
          </a:xfrm>
          <a:custGeom>
            <a:avLst/>
            <a:gdLst/>
            <a:ahLst/>
            <a:cxnLst/>
            <a:rect r="r" b="b" t="t" l="l"/>
            <a:pathLst>
              <a:path h="9267183" w="9341405">
                <a:moveTo>
                  <a:pt x="0" y="0"/>
                </a:moveTo>
                <a:lnTo>
                  <a:pt x="9341405" y="0"/>
                </a:lnTo>
                <a:lnTo>
                  <a:pt x="9341405" y="9267183"/>
                </a:lnTo>
                <a:lnTo>
                  <a:pt x="0" y="92671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4056294">
            <a:off x="-6530981" y="-5817101"/>
            <a:ext cx="9341405" cy="9267183"/>
          </a:xfrm>
          <a:custGeom>
            <a:avLst/>
            <a:gdLst/>
            <a:ahLst/>
            <a:cxnLst/>
            <a:rect r="r" b="b" t="t" l="l"/>
            <a:pathLst>
              <a:path h="9267183" w="9341405">
                <a:moveTo>
                  <a:pt x="0" y="0"/>
                </a:moveTo>
                <a:lnTo>
                  <a:pt x="9341405" y="0"/>
                </a:lnTo>
                <a:lnTo>
                  <a:pt x="9341405" y="9267183"/>
                </a:lnTo>
                <a:lnTo>
                  <a:pt x="0" y="926718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4056294">
            <a:off x="-6728821" y="-5883776"/>
            <a:ext cx="9341405" cy="9267183"/>
          </a:xfrm>
          <a:custGeom>
            <a:avLst/>
            <a:gdLst/>
            <a:ahLst/>
            <a:cxnLst/>
            <a:rect r="r" b="b" t="t" l="l"/>
            <a:pathLst>
              <a:path h="9267183" w="9341405">
                <a:moveTo>
                  <a:pt x="0" y="0"/>
                </a:moveTo>
                <a:lnTo>
                  <a:pt x="9341405" y="0"/>
                </a:lnTo>
                <a:lnTo>
                  <a:pt x="9341405" y="9267183"/>
                </a:lnTo>
                <a:lnTo>
                  <a:pt x="0" y="92671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4056294">
            <a:off x="-6991289" y="-6024453"/>
            <a:ext cx="9341405" cy="9267183"/>
          </a:xfrm>
          <a:custGeom>
            <a:avLst/>
            <a:gdLst/>
            <a:ahLst/>
            <a:cxnLst/>
            <a:rect r="r" b="b" t="t" l="l"/>
            <a:pathLst>
              <a:path h="9267183" w="9341405">
                <a:moveTo>
                  <a:pt x="0" y="0"/>
                </a:moveTo>
                <a:lnTo>
                  <a:pt x="9341405" y="0"/>
                </a:lnTo>
                <a:lnTo>
                  <a:pt x="9341405" y="9267183"/>
                </a:lnTo>
                <a:lnTo>
                  <a:pt x="0" y="926718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4056294">
            <a:off x="-7189128" y="-6091128"/>
            <a:ext cx="9341405" cy="9267183"/>
          </a:xfrm>
          <a:custGeom>
            <a:avLst/>
            <a:gdLst/>
            <a:ahLst/>
            <a:cxnLst/>
            <a:rect r="r" b="b" t="t" l="l"/>
            <a:pathLst>
              <a:path h="9267183" w="9341405">
                <a:moveTo>
                  <a:pt x="0" y="0"/>
                </a:moveTo>
                <a:lnTo>
                  <a:pt x="9341405" y="0"/>
                </a:lnTo>
                <a:lnTo>
                  <a:pt x="9341405" y="9267183"/>
                </a:lnTo>
                <a:lnTo>
                  <a:pt x="0" y="92671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4056294">
            <a:off x="-7451596" y="-6231805"/>
            <a:ext cx="9341405" cy="9267183"/>
          </a:xfrm>
          <a:custGeom>
            <a:avLst/>
            <a:gdLst/>
            <a:ahLst/>
            <a:cxnLst/>
            <a:rect r="r" b="b" t="t" l="l"/>
            <a:pathLst>
              <a:path h="9267183" w="9341405">
                <a:moveTo>
                  <a:pt x="0" y="0"/>
                </a:moveTo>
                <a:lnTo>
                  <a:pt x="9341405" y="0"/>
                </a:lnTo>
                <a:lnTo>
                  <a:pt x="9341405" y="9267183"/>
                </a:lnTo>
                <a:lnTo>
                  <a:pt x="0" y="926718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5136451">
            <a:off x="12043447" y="4584182"/>
            <a:ext cx="9888767" cy="11737409"/>
          </a:xfrm>
          <a:custGeom>
            <a:avLst/>
            <a:gdLst/>
            <a:ahLst/>
            <a:cxnLst/>
            <a:rect r="r" b="b" t="t" l="l"/>
            <a:pathLst>
              <a:path h="11737409" w="9888767">
                <a:moveTo>
                  <a:pt x="0" y="0"/>
                </a:moveTo>
                <a:lnTo>
                  <a:pt x="9888767" y="0"/>
                </a:lnTo>
                <a:lnTo>
                  <a:pt x="9888767" y="11737409"/>
                </a:lnTo>
                <a:lnTo>
                  <a:pt x="0" y="117374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5136451">
            <a:off x="12292325" y="4740604"/>
            <a:ext cx="9888767" cy="11737409"/>
          </a:xfrm>
          <a:custGeom>
            <a:avLst/>
            <a:gdLst/>
            <a:ahLst/>
            <a:cxnLst/>
            <a:rect r="r" b="b" t="t" l="l"/>
            <a:pathLst>
              <a:path h="11737409" w="9888767">
                <a:moveTo>
                  <a:pt x="0" y="0"/>
                </a:moveTo>
                <a:lnTo>
                  <a:pt x="9888767" y="0"/>
                </a:lnTo>
                <a:lnTo>
                  <a:pt x="9888767" y="11737409"/>
                </a:lnTo>
                <a:lnTo>
                  <a:pt x="0" y="117374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5136451">
            <a:off x="12518325" y="4824131"/>
            <a:ext cx="9888767" cy="11737409"/>
          </a:xfrm>
          <a:custGeom>
            <a:avLst/>
            <a:gdLst/>
            <a:ahLst/>
            <a:cxnLst/>
            <a:rect r="r" b="b" t="t" l="l"/>
            <a:pathLst>
              <a:path h="11737409" w="9888767">
                <a:moveTo>
                  <a:pt x="0" y="0"/>
                </a:moveTo>
                <a:lnTo>
                  <a:pt x="9888767" y="0"/>
                </a:lnTo>
                <a:lnTo>
                  <a:pt x="9888767" y="11737409"/>
                </a:lnTo>
                <a:lnTo>
                  <a:pt x="0" y="117374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5136451">
            <a:off x="12767202" y="4980553"/>
            <a:ext cx="9888767" cy="11737409"/>
          </a:xfrm>
          <a:custGeom>
            <a:avLst/>
            <a:gdLst/>
            <a:ahLst/>
            <a:cxnLst/>
            <a:rect r="r" b="b" t="t" l="l"/>
            <a:pathLst>
              <a:path h="11737409" w="9888767">
                <a:moveTo>
                  <a:pt x="0" y="0"/>
                </a:moveTo>
                <a:lnTo>
                  <a:pt x="9888767" y="0"/>
                </a:lnTo>
                <a:lnTo>
                  <a:pt x="9888767" y="11737409"/>
                </a:lnTo>
                <a:lnTo>
                  <a:pt x="0" y="117374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5136451">
            <a:off x="12993202" y="5064080"/>
            <a:ext cx="9888767" cy="11737409"/>
          </a:xfrm>
          <a:custGeom>
            <a:avLst/>
            <a:gdLst/>
            <a:ahLst/>
            <a:cxnLst/>
            <a:rect r="r" b="b" t="t" l="l"/>
            <a:pathLst>
              <a:path h="11737409" w="9888767">
                <a:moveTo>
                  <a:pt x="0" y="0"/>
                </a:moveTo>
                <a:lnTo>
                  <a:pt x="9888767" y="0"/>
                </a:lnTo>
                <a:lnTo>
                  <a:pt x="9888767" y="11737409"/>
                </a:lnTo>
                <a:lnTo>
                  <a:pt x="0" y="117374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5136451">
            <a:off x="13242080" y="5220502"/>
            <a:ext cx="9888767" cy="11737409"/>
          </a:xfrm>
          <a:custGeom>
            <a:avLst/>
            <a:gdLst/>
            <a:ahLst/>
            <a:cxnLst/>
            <a:rect r="r" b="b" t="t" l="l"/>
            <a:pathLst>
              <a:path h="11737409" w="9888767">
                <a:moveTo>
                  <a:pt x="0" y="0"/>
                </a:moveTo>
                <a:lnTo>
                  <a:pt x="9888767" y="0"/>
                </a:lnTo>
                <a:lnTo>
                  <a:pt x="9888767" y="11737409"/>
                </a:lnTo>
                <a:lnTo>
                  <a:pt x="0" y="117374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5136451">
            <a:off x="13468079" y="5304029"/>
            <a:ext cx="9888767" cy="11737409"/>
          </a:xfrm>
          <a:custGeom>
            <a:avLst/>
            <a:gdLst/>
            <a:ahLst/>
            <a:cxnLst/>
            <a:rect r="r" b="b" t="t" l="l"/>
            <a:pathLst>
              <a:path h="11737409" w="9888767">
                <a:moveTo>
                  <a:pt x="0" y="0"/>
                </a:moveTo>
                <a:lnTo>
                  <a:pt x="9888768" y="0"/>
                </a:lnTo>
                <a:lnTo>
                  <a:pt x="9888768" y="11737409"/>
                </a:lnTo>
                <a:lnTo>
                  <a:pt x="0" y="117374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5136451">
            <a:off x="13716957" y="5460450"/>
            <a:ext cx="9888767" cy="11737409"/>
          </a:xfrm>
          <a:custGeom>
            <a:avLst/>
            <a:gdLst/>
            <a:ahLst/>
            <a:cxnLst/>
            <a:rect r="r" b="b" t="t" l="l"/>
            <a:pathLst>
              <a:path h="11737409" w="9888767">
                <a:moveTo>
                  <a:pt x="0" y="0"/>
                </a:moveTo>
                <a:lnTo>
                  <a:pt x="9888767" y="0"/>
                </a:lnTo>
                <a:lnTo>
                  <a:pt x="9888767" y="11737410"/>
                </a:lnTo>
                <a:lnTo>
                  <a:pt x="0" y="1173741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105663" y="3637995"/>
            <a:ext cx="14076674" cy="28586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488"/>
              </a:lnSpc>
              <a:spcBef>
                <a:spcPct val="0"/>
              </a:spcBef>
            </a:pPr>
            <a:r>
              <a:rPr lang="en-US" sz="8206">
                <a:solidFill>
                  <a:srgbClr val="2C2C2C"/>
                </a:solidFill>
                <a:latin typeface="Montserrat Bold"/>
              </a:rPr>
              <a:t>Automatic Test Case Generation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8220098">
            <a:off x="-5294319" y="5996652"/>
            <a:ext cx="9341405" cy="9267183"/>
          </a:xfrm>
          <a:custGeom>
            <a:avLst/>
            <a:gdLst/>
            <a:ahLst/>
            <a:cxnLst/>
            <a:rect r="r" b="b" t="t" l="l"/>
            <a:pathLst>
              <a:path h="9267183" w="9341405">
                <a:moveTo>
                  <a:pt x="0" y="0"/>
                </a:moveTo>
                <a:lnTo>
                  <a:pt x="9341405" y="0"/>
                </a:lnTo>
                <a:lnTo>
                  <a:pt x="9341405" y="9267183"/>
                </a:lnTo>
                <a:lnTo>
                  <a:pt x="0" y="92671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8220098">
            <a:off x="-5695528" y="6592475"/>
            <a:ext cx="9341405" cy="9267183"/>
          </a:xfrm>
          <a:custGeom>
            <a:avLst/>
            <a:gdLst/>
            <a:ahLst/>
            <a:cxnLst/>
            <a:rect r="r" b="b" t="t" l="l"/>
            <a:pathLst>
              <a:path h="9267183" w="9341405">
                <a:moveTo>
                  <a:pt x="0" y="0"/>
                </a:moveTo>
                <a:lnTo>
                  <a:pt x="9341405" y="0"/>
                </a:lnTo>
                <a:lnTo>
                  <a:pt x="9341405" y="9267182"/>
                </a:lnTo>
                <a:lnTo>
                  <a:pt x="0" y="926718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956212">
            <a:off x="9478670" y="-8599890"/>
            <a:ext cx="14587251" cy="17314245"/>
          </a:xfrm>
          <a:custGeom>
            <a:avLst/>
            <a:gdLst/>
            <a:ahLst/>
            <a:cxnLst/>
            <a:rect r="r" b="b" t="t" l="l"/>
            <a:pathLst>
              <a:path h="17314245" w="14587251">
                <a:moveTo>
                  <a:pt x="0" y="0"/>
                </a:moveTo>
                <a:lnTo>
                  <a:pt x="14587251" y="0"/>
                </a:lnTo>
                <a:lnTo>
                  <a:pt x="14587251" y="17314244"/>
                </a:lnTo>
                <a:lnTo>
                  <a:pt x="0" y="1731424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832594">
            <a:off x="11827911" y="-5868705"/>
            <a:ext cx="9888767" cy="11737409"/>
          </a:xfrm>
          <a:custGeom>
            <a:avLst/>
            <a:gdLst/>
            <a:ahLst/>
            <a:cxnLst/>
            <a:rect r="r" b="b" t="t" l="l"/>
            <a:pathLst>
              <a:path h="11737409" w="9888767">
                <a:moveTo>
                  <a:pt x="0" y="0"/>
                </a:moveTo>
                <a:lnTo>
                  <a:pt x="9888768" y="0"/>
                </a:lnTo>
                <a:lnTo>
                  <a:pt x="9888768" y="11737410"/>
                </a:lnTo>
                <a:lnTo>
                  <a:pt x="0" y="1173741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956212">
            <a:off x="9937423" y="-8882835"/>
            <a:ext cx="14587251" cy="17314245"/>
          </a:xfrm>
          <a:custGeom>
            <a:avLst/>
            <a:gdLst/>
            <a:ahLst/>
            <a:cxnLst/>
            <a:rect r="r" b="b" t="t" l="l"/>
            <a:pathLst>
              <a:path h="17314245" w="14587251">
                <a:moveTo>
                  <a:pt x="0" y="0"/>
                </a:moveTo>
                <a:lnTo>
                  <a:pt x="14587251" y="0"/>
                </a:lnTo>
                <a:lnTo>
                  <a:pt x="14587251" y="17314245"/>
                </a:lnTo>
                <a:lnTo>
                  <a:pt x="0" y="173142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956212">
            <a:off x="10188767" y="-9046796"/>
            <a:ext cx="14587251" cy="17314245"/>
          </a:xfrm>
          <a:custGeom>
            <a:avLst/>
            <a:gdLst/>
            <a:ahLst/>
            <a:cxnLst/>
            <a:rect r="r" b="b" t="t" l="l"/>
            <a:pathLst>
              <a:path h="17314245" w="14587251">
                <a:moveTo>
                  <a:pt x="0" y="0"/>
                </a:moveTo>
                <a:lnTo>
                  <a:pt x="14587251" y="0"/>
                </a:lnTo>
                <a:lnTo>
                  <a:pt x="14587251" y="17314244"/>
                </a:lnTo>
                <a:lnTo>
                  <a:pt x="0" y="1731424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956212">
            <a:off x="10396177" y="-9165779"/>
            <a:ext cx="14587251" cy="17314245"/>
          </a:xfrm>
          <a:custGeom>
            <a:avLst/>
            <a:gdLst/>
            <a:ahLst/>
            <a:cxnLst/>
            <a:rect r="r" b="b" t="t" l="l"/>
            <a:pathLst>
              <a:path h="17314245" w="14587251">
                <a:moveTo>
                  <a:pt x="0" y="0"/>
                </a:moveTo>
                <a:lnTo>
                  <a:pt x="14587251" y="0"/>
                </a:lnTo>
                <a:lnTo>
                  <a:pt x="14587251" y="17314244"/>
                </a:lnTo>
                <a:lnTo>
                  <a:pt x="0" y="173142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956212">
            <a:off x="10647521" y="-9329741"/>
            <a:ext cx="14587251" cy="17314245"/>
          </a:xfrm>
          <a:custGeom>
            <a:avLst/>
            <a:gdLst/>
            <a:ahLst/>
            <a:cxnLst/>
            <a:rect r="r" b="b" t="t" l="l"/>
            <a:pathLst>
              <a:path h="17314245" w="14587251">
                <a:moveTo>
                  <a:pt x="0" y="0"/>
                </a:moveTo>
                <a:lnTo>
                  <a:pt x="14587251" y="0"/>
                </a:lnTo>
                <a:lnTo>
                  <a:pt x="14587251" y="17314245"/>
                </a:lnTo>
                <a:lnTo>
                  <a:pt x="0" y="1731424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956212">
            <a:off x="10854930" y="-9448724"/>
            <a:ext cx="14587251" cy="17314245"/>
          </a:xfrm>
          <a:custGeom>
            <a:avLst/>
            <a:gdLst/>
            <a:ahLst/>
            <a:cxnLst/>
            <a:rect r="r" b="b" t="t" l="l"/>
            <a:pathLst>
              <a:path h="17314245" w="14587251">
                <a:moveTo>
                  <a:pt x="0" y="0"/>
                </a:moveTo>
                <a:lnTo>
                  <a:pt x="14587251" y="0"/>
                </a:lnTo>
                <a:lnTo>
                  <a:pt x="14587251" y="17314245"/>
                </a:lnTo>
                <a:lnTo>
                  <a:pt x="0" y="173142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956212">
            <a:off x="11106274" y="-9612685"/>
            <a:ext cx="14587251" cy="17314245"/>
          </a:xfrm>
          <a:custGeom>
            <a:avLst/>
            <a:gdLst/>
            <a:ahLst/>
            <a:cxnLst/>
            <a:rect r="r" b="b" t="t" l="l"/>
            <a:pathLst>
              <a:path h="17314245" w="14587251">
                <a:moveTo>
                  <a:pt x="0" y="0"/>
                </a:moveTo>
                <a:lnTo>
                  <a:pt x="14587251" y="0"/>
                </a:lnTo>
                <a:lnTo>
                  <a:pt x="14587251" y="17314244"/>
                </a:lnTo>
                <a:lnTo>
                  <a:pt x="0" y="1731424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956212">
            <a:off x="11313684" y="-9731669"/>
            <a:ext cx="14587251" cy="17314245"/>
          </a:xfrm>
          <a:custGeom>
            <a:avLst/>
            <a:gdLst/>
            <a:ahLst/>
            <a:cxnLst/>
            <a:rect r="r" b="b" t="t" l="l"/>
            <a:pathLst>
              <a:path h="17314245" w="14587251">
                <a:moveTo>
                  <a:pt x="0" y="0"/>
                </a:moveTo>
                <a:lnTo>
                  <a:pt x="14587251" y="0"/>
                </a:lnTo>
                <a:lnTo>
                  <a:pt x="14587251" y="17314245"/>
                </a:lnTo>
                <a:lnTo>
                  <a:pt x="0" y="173142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956212">
            <a:off x="11565028" y="-9895630"/>
            <a:ext cx="14587251" cy="17314245"/>
          </a:xfrm>
          <a:custGeom>
            <a:avLst/>
            <a:gdLst/>
            <a:ahLst/>
            <a:cxnLst/>
            <a:rect r="r" b="b" t="t" l="l"/>
            <a:pathLst>
              <a:path h="17314245" w="14587251">
                <a:moveTo>
                  <a:pt x="0" y="0"/>
                </a:moveTo>
                <a:lnTo>
                  <a:pt x="14587251" y="0"/>
                </a:lnTo>
                <a:lnTo>
                  <a:pt x="14587251" y="17314245"/>
                </a:lnTo>
                <a:lnTo>
                  <a:pt x="0" y="1731424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956212">
            <a:off x="11772438" y="-10014613"/>
            <a:ext cx="14587251" cy="17314245"/>
          </a:xfrm>
          <a:custGeom>
            <a:avLst/>
            <a:gdLst/>
            <a:ahLst/>
            <a:cxnLst/>
            <a:rect r="r" b="b" t="t" l="l"/>
            <a:pathLst>
              <a:path h="17314245" w="14587251">
                <a:moveTo>
                  <a:pt x="0" y="0"/>
                </a:moveTo>
                <a:lnTo>
                  <a:pt x="14587251" y="0"/>
                </a:lnTo>
                <a:lnTo>
                  <a:pt x="14587251" y="17314244"/>
                </a:lnTo>
                <a:lnTo>
                  <a:pt x="0" y="173142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956212">
            <a:off x="12023782" y="-10178575"/>
            <a:ext cx="14587251" cy="17314245"/>
          </a:xfrm>
          <a:custGeom>
            <a:avLst/>
            <a:gdLst/>
            <a:ahLst/>
            <a:cxnLst/>
            <a:rect r="r" b="b" t="t" l="l"/>
            <a:pathLst>
              <a:path h="17314245" w="14587251">
                <a:moveTo>
                  <a:pt x="0" y="0"/>
                </a:moveTo>
                <a:lnTo>
                  <a:pt x="14587251" y="0"/>
                </a:lnTo>
                <a:lnTo>
                  <a:pt x="14587251" y="17314245"/>
                </a:lnTo>
                <a:lnTo>
                  <a:pt x="0" y="1731424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1449123" y="4423601"/>
            <a:ext cx="2094963" cy="2094963"/>
          </a:xfrm>
          <a:custGeom>
            <a:avLst/>
            <a:gdLst/>
            <a:ahLst/>
            <a:cxnLst/>
            <a:rect r="r" b="b" t="t" l="l"/>
            <a:pathLst>
              <a:path h="2094963" w="2094963">
                <a:moveTo>
                  <a:pt x="0" y="0"/>
                </a:moveTo>
                <a:lnTo>
                  <a:pt x="2094963" y="0"/>
                </a:lnTo>
                <a:lnTo>
                  <a:pt x="2094963" y="2094962"/>
                </a:lnTo>
                <a:lnTo>
                  <a:pt x="0" y="20949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8220098">
            <a:off x="-6016659" y="6731763"/>
            <a:ext cx="9341405" cy="9267183"/>
          </a:xfrm>
          <a:custGeom>
            <a:avLst/>
            <a:gdLst/>
            <a:ahLst/>
            <a:cxnLst/>
            <a:rect r="r" b="b" t="t" l="l"/>
            <a:pathLst>
              <a:path h="9267183" w="9341405">
                <a:moveTo>
                  <a:pt x="0" y="0"/>
                </a:moveTo>
                <a:lnTo>
                  <a:pt x="9341405" y="0"/>
                </a:lnTo>
                <a:lnTo>
                  <a:pt x="9341405" y="9267182"/>
                </a:lnTo>
                <a:lnTo>
                  <a:pt x="0" y="926718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8220098">
            <a:off x="-6251232" y="6916410"/>
            <a:ext cx="9341405" cy="9267183"/>
          </a:xfrm>
          <a:custGeom>
            <a:avLst/>
            <a:gdLst/>
            <a:ahLst/>
            <a:cxnLst/>
            <a:rect r="r" b="b" t="t" l="l"/>
            <a:pathLst>
              <a:path h="9267183" w="9341405">
                <a:moveTo>
                  <a:pt x="0" y="0"/>
                </a:moveTo>
                <a:lnTo>
                  <a:pt x="9341405" y="0"/>
                </a:lnTo>
                <a:lnTo>
                  <a:pt x="9341405" y="9267183"/>
                </a:lnTo>
                <a:lnTo>
                  <a:pt x="0" y="926718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8220098">
            <a:off x="-6377830" y="7099318"/>
            <a:ext cx="9341405" cy="9267183"/>
          </a:xfrm>
          <a:custGeom>
            <a:avLst/>
            <a:gdLst/>
            <a:ahLst/>
            <a:cxnLst/>
            <a:rect r="r" b="b" t="t" l="l"/>
            <a:pathLst>
              <a:path h="9267183" w="9341405">
                <a:moveTo>
                  <a:pt x="0" y="0"/>
                </a:moveTo>
                <a:lnTo>
                  <a:pt x="9341405" y="0"/>
                </a:lnTo>
                <a:lnTo>
                  <a:pt x="9341405" y="9267183"/>
                </a:lnTo>
                <a:lnTo>
                  <a:pt x="0" y="926718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8220098">
            <a:off x="-6612403" y="7283966"/>
            <a:ext cx="9341405" cy="9267183"/>
          </a:xfrm>
          <a:custGeom>
            <a:avLst/>
            <a:gdLst/>
            <a:ahLst/>
            <a:cxnLst/>
            <a:rect r="r" b="b" t="t" l="l"/>
            <a:pathLst>
              <a:path h="9267183" w="9341405">
                <a:moveTo>
                  <a:pt x="0" y="0"/>
                </a:moveTo>
                <a:lnTo>
                  <a:pt x="9341405" y="0"/>
                </a:lnTo>
                <a:lnTo>
                  <a:pt x="9341405" y="9267182"/>
                </a:lnTo>
                <a:lnTo>
                  <a:pt x="0" y="926718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8220098">
            <a:off x="-6739000" y="7466873"/>
            <a:ext cx="9341405" cy="9267183"/>
          </a:xfrm>
          <a:custGeom>
            <a:avLst/>
            <a:gdLst/>
            <a:ahLst/>
            <a:cxnLst/>
            <a:rect r="r" b="b" t="t" l="l"/>
            <a:pathLst>
              <a:path h="9267183" w="9341405">
                <a:moveTo>
                  <a:pt x="0" y="0"/>
                </a:moveTo>
                <a:lnTo>
                  <a:pt x="9341405" y="0"/>
                </a:lnTo>
                <a:lnTo>
                  <a:pt x="9341405" y="9267183"/>
                </a:lnTo>
                <a:lnTo>
                  <a:pt x="0" y="926718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8220098">
            <a:off x="-6973573" y="7651521"/>
            <a:ext cx="9341405" cy="9267183"/>
          </a:xfrm>
          <a:custGeom>
            <a:avLst/>
            <a:gdLst/>
            <a:ahLst/>
            <a:cxnLst/>
            <a:rect r="r" b="b" t="t" l="l"/>
            <a:pathLst>
              <a:path h="9267183" w="9341405">
                <a:moveTo>
                  <a:pt x="0" y="0"/>
                </a:moveTo>
                <a:lnTo>
                  <a:pt x="9341405" y="0"/>
                </a:lnTo>
                <a:lnTo>
                  <a:pt x="9341405" y="9267182"/>
                </a:lnTo>
                <a:lnTo>
                  <a:pt x="0" y="926718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4308087" y="4564684"/>
            <a:ext cx="2391752" cy="2051871"/>
          </a:xfrm>
          <a:custGeom>
            <a:avLst/>
            <a:gdLst/>
            <a:ahLst/>
            <a:cxnLst/>
            <a:rect r="r" b="b" t="t" l="l"/>
            <a:pathLst>
              <a:path h="2051871" w="2391752">
                <a:moveTo>
                  <a:pt x="0" y="0"/>
                </a:moveTo>
                <a:lnTo>
                  <a:pt x="2391752" y="0"/>
                </a:lnTo>
                <a:lnTo>
                  <a:pt x="2391752" y="2051872"/>
                </a:lnTo>
                <a:lnTo>
                  <a:pt x="0" y="2051872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1028700" y="757787"/>
            <a:ext cx="15491366" cy="1052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680"/>
              </a:lnSpc>
              <a:spcBef>
                <a:spcPct val="0"/>
              </a:spcBef>
            </a:pPr>
            <a:r>
              <a:rPr lang="en-US" sz="6200">
                <a:solidFill>
                  <a:srgbClr val="2C2C2C"/>
                </a:solidFill>
                <a:latin typeface="Montserrat Bold"/>
              </a:rPr>
              <a:t>EvoSuite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8445198" y="4602085"/>
            <a:ext cx="1258565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2C2C2C"/>
                </a:solidFill>
                <a:latin typeface="Canva Sans Bold"/>
              </a:rPr>
              <a:t>&gt;&gt;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4636890" y="6966754"/>
            <a:ext cx="1734145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2C2C2C"/>
                </a:solidFill>
                <a:latin typeface="Canva Sans"/>
              </a:rPr>
              <a:t>EvoSuite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1794579" y="6966754"/>
            <a:ext cx="1393388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2C2C2C"/>
                </a:solidFill>
                <a:latin typeface="Canva Sans"/>
              </a:rPr>
              <a:t>GitHub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7652339" y="5871132"/>
            <a:ext cx="2844284" cy="1099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2C2C2C"/>
                </a:solidFill>
                <a:latin typeface="Canva Sans"/>
              </a:rPr>
              <a:t>jar files added</a:t>
            </a:r>
          </a:p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2C2C2C"/>
                </a:solidFill>
                <a:latin typeface="Canva Sans"/>
              </a:rPr>
              <a:t>manually from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028700" y="2497956"/>
            <a:ext cx="15491366" cy="712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880"/>
              </a:lnSpc>
              <a:spcBef>
                <a:spcPct val="0"/>
              </a:spcBef>
            </a:pPr>
            <a:r>
              <a:rPr lang="en-US" sz="4200">
                <a:solidFill>
                  <a:srgbClr val="2C2C2C"/>
                </a:solidFill>
                <a:latin typeface="Montserrat"/>
              </a:rPr>
              <a:t>Configuration</a:t>
            </a:r>
          </a:p>
        </p:txBody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757787"/>
            <a:ext cx="15491366" cy="1052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680"/>
              </a:lnSpc>
              <a:spcBef>
                <a:spcPct val="0"/>
              </a:spcBef>
            </a:pPr>
            <a:r>
              <a:rPr lang="en-US" sz="6200">
                <a:solidFill>
                  <a:srgbClr val="2C2C2C"/>
                </a:solidFill>
                <a:latin typeface="Montserrat Bold"/>
              </a:rPr>
              <a:t>EvoSuite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2497956"/>
            <a:ext cx="15491366" cy="712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880"/>
              </a:lnSpc>
              <a:spcBef>
                <a:spcPct val="0"/>
              </a:spcBef>
            </a:pPr>
            <a:r>
              <a:rPr lang="en-US" sz="4200">
                <a:solidFill>
                  <a:srgbClr val="2C2C2C"/>
                </a:solidFill>
                <a:latin typeface="Montserrat"/>
              </a:rPr>
              <a:t>Results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965252" y="4407168"/>
            <a:ext cx="10291680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2C2C2C"/>
                </a:solidFill>
                <a:latin typeface="Montserrat"/>
              </a:rPr>
              <a:t>32 test cases successfully created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028700" y="3972426"/>
            <a:ext cx="1464478" cy="1464478"/>
          </a:xfrm>
          <a:custGeom>
            <a:avLst/>
            <a:gdLst/>
            <a:ahLst/>
            <a:cxnLst/>
            <a:rect r="r" b="b" t="t" l="l"/>
            <a:pathLst>
              <a:path h="1464478" w="1464478">
                <a:moveTo>
                  <a:pt x="0" y="0"/>
                </a:moveTo>
                <a:lnTo>
                  <a:pt x="1464478" y="0"/>
                </a:lnTo>
                <a:lnTo>
                  <a:pt x="1464478" y="1464479"/>
                </a:lnTo>
                <a:lnTo>
                  <a:pt x="0" y="14644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28700" y="6198905"/>
            <a:ext cx="1464478" cy="1464478"/>
          </a:xfrm>
          <a:custGeom>
            <a:avLst/>
            <a:gdLst/>
            <a:ahLst/>
            <a:cxnLst/>
            <a:rect r="r" b="b" t="t" l="l"/>
            <a:pathLst>
              <a:path h="1464478" w="1464478">
                <a:moveTo>
                  <a:pt x="0" y="0"/>
                </a:moveTo>
                <a:lnTo>
                  <a:pt x="1464478" y="0"/>
                </a:lnTo>
                <a:lnTo>
                  <a:pt x="1464478" y="1464478"/>
                </a:lnTo>
                <a:lnTo>
                  <a:pt x="0" y="14644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965252" y="6633646"/>
            <a:ext cx="10291680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2C2C2C"/>
                </a:solidFill>
                <a:latin typeface="Montserrat"/>
              </a:rPr>
              <a:t>No bugs identified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-956212">
            <a:off x="9937423" y="-8882835"/>
            <a:ext cx="14587251" cy="17314245"/>
          </a:xfrm>
          <a:custGeom>
            <a:avLst/>
            <a:gdLst/>
            <a:ahLst/>
            <a:cxnLst/>
            <a:rect r="r" b="b" t="t" l="l"/>
            <a:pathLst>
              <a:path h="17314245" w="14587251">
                <a:moveTo>
                  <a:pt x="0" y="0"/>
                </a:moveTo>
                <a:lnTo>
                  <a:pt x="14587251" y="0"/>
                </a:lnTo>
                <a:lnTo>
                  <a:pt x="14587251" y="17314245"/>
                </a:lnTo>
                <a:lnTo>
                  <a:pt x="0" y="1731424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956212">
            <a:off x="10188767" y="-9046796"/>
            <a:ext cx="14587251" cy="17314245"/>
          </a:xfrm>
          <a:custGeom>
            <a:avLst/>
            <a:gdLst/>
            <a:ahLst/>
            <a:cxnLst/>
            <a:rect r="r" b="b" t="t" l="l"/>
            <a:pathLst>
              <a:path h="17314245" w="14587251">
                <a:moveTo>
                  <a:pt x="0" y="0"/>
                </a:moveTo>
                <a:lnTo>
                  <a:pt x="14587251" y="0"/>
                </a:lnTo>
                <a:lnTo>
                  <a:pt x="14587251" y="17314244"/>
                </a:lnTo>
                <a:lnTo>
                  <a:pt x="0" y="1731424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956212">
            <a:off x="10396177" y="-9165779"/>
            <a:ext cx="14587251" cy="17314245"/>
          </a:xfrm>
          <a:custGeom>
            <a:avLst/>
            <a:gdLst/>
            <a:ahLst/>
            <a:cxnLst/>
            <a:rect r="r" b="b" t="t" l="l"/>
            <a:pathLst>
              <a:path h="17314245" w="14587251">
                <a:moveTo>
                  <a:pt x="0" y="0"/>
                </a:moveTo>
                <a:lnTo>
                  <a:pt x="14587251" y="0"/>
                </a:lnTo>
                <a:lnTo>
                  <a:pt x="14587251" y="17314244"/>
                </a:lnTo>
                <a:lnTo>
                  <a:pt x="0" y="1731424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956212">
            <a:off x="10647521" y="-9329741"/>
            <a:ext cx="14587251" cy="17314245"/>
          </a:xfrm>
          <a:custGeom>
            <a:avLst/>
            <a:gdLst/>
            <a:ahLst/>
            <a:cxnLst/>
            <a:rect r="r" b="b" t="t" l="l"/>
            <a:pathLst>
              <a:path h="17314245" w="14587251">
                <a:moveTo>
                  <a:pt x="0" y="0"/>
                </a:moveTo>
                <a:lnTo>
                  <a:pt x="14587251" y="0"/>
                </a:lnTo>
                <a:lnTo>
                  <a:pt x="14587251" y="17314245"/>
                </a:lnTo>
                <a:lnTo>
                  <a:pt x="0" y="1731424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956212">
            <a:off x="10854930" y="-9448724"/>
            <a:ext cx="14587251" cy="17314245"/>
          </a:xfrm>
          <a:custGeom>
            <a:avLst/>
            <a:gdLst/>
            <a:ahLst/>
            <a:cxnLst/>
            <a:rect r="r" b="b" t="t" l="l"/>
            <a:pathLst>
              <a:path h="17314245" w="14587251">
                <a:moveTo>
                  <a:pt x="0" y="0"/>
                </a:moveTo>
                <a:lnTo>
                  <a:pt x="14587251" y="0"/>
                </a:lnTo>
                <a:lnTo>
                  <a:pt x="14587251" y="17314245"/>
                </a:lnTo>
                <a:lnTo>
                  <a:pt x="0" y="1731424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956212">
            <a:off x="11106274" y="-9612685"/>
            <a:ext cx="14587251" cy="17314245"/>
          </a:xfrm>
          <a:custGeom>
            <a:avLst/>
            <a:gdLst/>
            <a:ahLst/>
            <a:cxnLst/>
            <a:rect r="r" b="b" t="t" l="l"/>
            <a:pathLst>
              <a:path h="17314245" w="14587251">
                <a:moveTo>
                  <a:pt x="0" y="0"/>
                </a:moveTo>
                <a:lnTo>
                  <a:pt x="14587251" y="0"/>
                </a:lnTo>
                <a:lnTo>
                  <a:pt x="14587251" y="17314244"/>
                </a:lnTo>
                <a:lnTo>
                  <a:pt x="0" y="1731424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-956212">
            <a:off x="11313684" y="-9731669"/>
            <a:ext cx="14587251" cy="17314245"/>
          </a:xfrm>
          <a:custGeom>
            <a:avLst/>
            <a:gdLst/>
            <a:ahLst/>
            <a:cxnLst/>
            <a:rect r="r" b="b" t="t" l="l"/>
            <a:pathLst>
              <a:path h="17314245" w="14587251">
                <a:moveTo>
                  <a:pt x="0" y="0"/>
                </a:moveTo>
                <a:lnTo>
                  <a:pt x="14587251" y="0"/>
                </a:lnTo>
                <a:lnTo>
                  <a:pt x="14587251" y="17314245"/>
                </a:lnTo>
                <a:lnTo>
                  <a:pt x="0" y="1731424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-956212">
            <a:off x="11565028" y="-9895630"/>
            <a:ext cx="14587251" cy="17314245"/>
          </a:xfrm>
          <a:custGeom>
            <a:avLst/>
            <a:gdLst/>
            <a:ahLst/>
            <a:cxnLst/>
            <a:rect r="r" b="b" t="t" l="l"/>
            <a:pathLst>
              <a:path h="17314245" w="14587251">
                <a:moveTo>
                  <a:pt x="0" y="0"/>
                </a:moveTo>
                <a:lnTo>
                  <a:pt x="14587251" y="0"/>
                </a:lnTo>
                <a:lnTo>
                  <a:pt x="14587251" y="17314245"/>
                </a:lnTo>
                <a:lnTo>
                  <a:pt x="0" y="1731424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-956212">
            <a:off x="11772438" y="-10014613"/>
            <a:ext cx="14587251" cy="17314245"/>
          </a:xfrm>
          <a:custGeom>
            <a:avLst/>
            <a:gdLst/>
            <a:ahLst/>
            <a:cxnLst/>
            <a:rect r="r" b="b" t="t" l="l"/>
            <a:pathLst>
              <a:path h="17314245" w="14587251">
                <a:moveTo>
                  <a:pt x="0" y="0"/>
                </a:moveTo>
                <a:lnTo>
                  <a:pt x="14587251" y="0"/>
                </a:lnTo>
                <a:lnTo>
                  <a:pt x="14587251" y="17314244"/>
                </a:lnTo>
                <a:lnTo>
                  <a:pt x="0" y="1731424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-956212">
            <a:off x="12023782" y="-10178575"/>
            <a:ext cx="14587251" cy="17314245"/>
          </a:xfrm>
          <a:custGeom>
            <a:avLst/>
            <a:gdLst/>
            <a:ahLst/>
            <a:cxnLst/>
            <a:rect r="r" b="b" t="t" l="l"/>
            <a:pathLst>
              <a:path h="17314245" w="14587251">
                <a:moveTo>
                  <a:pt x="0" y="0"/>
                </a:moveTo>
                <a:lnTo>
                  <a:pt x="14587251" y="0"/>
                </a:lnTo>
                <a:lnTo>
                  <a:pt x="14587251" y="17314245"/>
                </a:lnTo>
                <a:lnTo>
                  <a:pt x="0" y="1731424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8220098">
            <a:off x="-6016659" y="6731763"/>
            <a:ext cx="9341405" cy="9267183"/>
          </a:xfrm>
          <a:custGeom>
            <a:avLst/>
            <a:gdLst/>
            <a:ahLst/>
            <a:cxnLst/>
            <a:rect r="r" b="b" t="t" l="l"/>
            <a:pathLst>
              <a:path h="9267183" w="9341405">
                <a:moveTo>
                  <a:pt x="0" y="0"/>
                </a:moveTo>
                <a:lnTo>
                  <a:pt x="9341405" y="0"/>
                </a:lnTo>
                <a:lnTo>
                  <a:pt x="9341405" y="9267182"/>
                </a:lnTo>
                <a:lnTo>
                  <a:pt x="0" y="926718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8220098">
            <a:off x="-6251232" y="6916410"/>
            <a:ext cx="9341405" cy="9267183"/>
          </a:xfrm>
          <a:custGeom>
            <a:avLst/>
            <a:gdLst/>
            <a:ahLst/>
            <a:cxnLst/>
            <a:rect r="r" b="b" t="t" l="l"/>
            <a:pathLst>
              <a:path h="9267183" w="9341405">
                <a:moveTo>
                  <a:pt x="0" y="0"/>
                </a:moveTo>
                <a:lnTo>
                  <a:pt x="9341405" y="0"/>
                </a:lnTo>
                <a:lnTo>
                  <a:pt x="9341405" y="9267183"/>
                </a:lnTo>
                <a:lnTo>
                  <a:pt x="0" y="926718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8220098">
            <a:off x="-6377830" y="7099318"/>
            <a:ext cx="9341405" cy="9267183"/>
          </a:xfrm>
          <a:custGeom>
            <a:avLst/>
            <a:gdLst/>
            <a:ahLst/>
            <a:cxnLst/>
            <a:rect r="r" b="b" t="t" l="l"/>
            <a:pathLst>
              <a:path h="9267183" w="9341405">
                <a:moveTo>
                  <a:pt x="0" y="0"/>
                </a:moveTo>
                <a:lnTo>
                  <a:pt x="9341405" y="0"/>
                </a:lnTo>
                <a:lnTo>
                  <a:pt x="9341405" y="9267183"/>
                </a:lnTo>
                <a:lnTo>
                  <a:pt x="0" y="926718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8220098">
            <a:off x="-6612403" y="7283966"/>
            <a:ext cx="9341405" cy="9267183"/>
          </a:xfrm>
          <a:custGeom>
            <a:avLst/>
            <a:gdLst/>
            <a:ahLst/>
            <a:cxnLst/>
            <a:rect r="r" b="b" t="t" l="l"/>
            <a:pathLst>
              <a:path h="9267183" w="9341405">
                <a:moveTo>
                  <a:pt x="0" y="0"/>
                </a:moveTo>
                <a:lnTo>
                  <a:pt x="9341405" y="0"/>
                </a:lnTo>
                <a:lnTo>
                  <a:pt x="9341405" y="9267182"/>
                </a:lnTo>
                <a:lnTo>
                  <a:pt x="0" y="926718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8220098">
            <a:off x="-6739000" y="7466873"/>
            <a:ext cx="9341405" cy="9267183"/>
          </a:xfrm>
          <a:custGeom>
            <a:avLst/>
            <a:gdLst/>
            <a:ahLst/>
            <a:cxnLst/>
            <a:rect r="r" b="b" t="t" l="l"/>
            <a:pathLst>
              <a:path h="9267183" w="9341405">
                <a:moveTo>
                  <a:pt x="0" y="0"/>
                </a:moveTo>
                <a:lnTo>
                  <a:pt x="9341405" y="0"/>
                </a:lnTo>
                <a:lnTo>
                  <a:pt x="9341405" y="9267183"/>
                </a:lnTo>
                <a:lnTo>
                  <a:pt x="0" y="926718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8220098">
            <a:off x="-6973573" y="7651521"/>
            <a:ext cx="9341405" cy="9267183"/>
          </a:xfrm>
          <a:custGeom>
            <a:avLst/>
            <a:gdLst/>
            <a:ahLst/>
            <a:cxnLst/>
            <a:rect r="r" b="b" t="t" l="l"/>
            <a:pathLst>
              <a:path h="9267183" w="9341405">
                <a:moveTo>
                  <a:pt x="0" y="0"/>
                </a:moveTo>
                <a:lnTo>
                  <a:pt x="9341405" y="0"/>
                </a:lnTo>
                <a:lnTo>
                  <a:pt x="9341405" y="9267182"/>
                </a:lnTo>
                <a:lnTo>
                  <a:pt x="0" y="926718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956212">
            <a:off x="9937423" y="-8882835"/>
            <a:ext cx="14587251" cy="17314245"/>
          </a:xfrm>
          <a:custGeom>
            <a:avLst/>
            <a:gdLst/>
            <a:ahLst/>
            <a:cxnLst/>
            <a:rect r="r" b="b" t="t" l="l"/>
            <a:pathLst>
              <a:path h="17314245" w="14587251">
                <a:moveTo>
                  <a:pt x="0" y="0"/>
                </a:moveTo>
                <a:lnTo>
                  <a:pt x="14587251" y="0"/>
                </a:lnTo>
                <a:lnTo>
                  <a:pt x="14587251" y="17314245"/>
                </a:lnTo>
                <a:lnTo>
                  <a:pt x="0" y="173142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956212">
            <a:off x="10188767" y="-9046796"/>
            <a:ext cx="14587251" cy="17314245"/>
          </a:xfrm>
          <a:custGeom>
            <a:avLst/>
            <a:gdLst/>
            <a:ahLst/>
            <a:cxnLst/>
            <a:rect r="r" b="b" t="t" l="l"/>
            <a:pathLst>
              <a:path h="17314245" w="14587251">
                <a:moveTo>
                  <a:pt x="0" y="0"/>
                </a:moveTo>
                <a:lnTo>
                  <a:pt x="14587251" y="0"/>
                </a:lnTo>
                <a:lnTo>
                  <a:pt x="14587251" y="17314244"/>
                </a:lnTo>
                <a:lnTo>
                  <a:pt x="0" y="1731424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956212">
            <a:off x="10396177" y="-9165779"/>
            <a:ext cx="14587251" cy="17314245"/>
          </a:xfrm>
          <a:custGeom>
            <a:avLst/>
            <a:gdLst/>
            <a:ahLst/>
            <a:cxnLst/>
            <a:rect r="r" b="b" t="t" l="l"/>
            <a:pathLst>
              <a:path h="17314245" w="14587251">
                <a:moveTo>
                  <a:pt x="0" y="0"/>
                </a:moveTo>
                <a:lnTo>
                  <a:pt x="14587251" y="0"/>
                </a:lnTo>
                <a:lnTo>
                  <a:pt x="14587251" y="17314244"/>
                </a:lnTo>
                <a:lnTo>
                  <a:pt x="0" y="173142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956212">
            <a:off x="10647521" y="-9329741"/>
            <a:ext cx="14587251" cy="17314245"/>
          </a:xfrm>
          <a:custGeom>
            <a:avLst/>
            <a:gdLst/>
            <a:ahLst/>
            <a:cxnLst/>
            <a:rect r="r" b="b" t="t" l="l"/>
            <a:pathLst>
              <a:path h="17314245" w="14587251">
                <a:moveTo>
                  <a:pt x="0" y="0"/>
                </a:moveTo>
                <a:lnTo>
                  <a:pt x="14587251" y="0"/>
                </a:lnTo>
                <a:lnTo>
                  <a:pt x="14587251" y="17314245"/>
                </a:lnTo>
                <a:lnTo>
                  <a:pt x="0" y="1731424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956212">
            <a:off x="10854930" y="-9448724"/>
            <a:ext cx="14587251" cy="17314245"/>
          </a:xfrm>
          <a:custGeom>
            <a:avLst/>
            <a:gdLst/>
            <a:ahLst/>
            <a:cxnLst/>
            <a:rect r="r" b="b" t="t" l="l"/>
            <a:pathLst>
              <a:path h="17314245" w="14587251">
                <a:moveTo>
                  <a:pt x="0" y="0"/>
                </a:moveTo>
                <a:lnTo>
                  <a:pt x="14587251" y="0"/>
                </a:lnTo>
                <a:lnTo>
                  <a:pt x="14587251" y="17314245"/>
                </a:lnTo>
                <a:lnTo>
                  <a:pt x="0" y="173142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956212">
            <a:off x="11106274" y="-9612685"/>
            <a:ext cx="14587251" cy="17314245"/>
          </a:xfrm>
          <a:custGeom>
            <a:avLst/>
            <a:gdLst/>
            <a:ahLst/>
            <a:cxnLst/>
            <a:rect r="r" b="b" t="t" l="l"/>
            <a:pathLst>
              <a:path h="17314245" w="14587251">
                <a:moveTo>
                  <a:pt x="0" y="0"/>
                </a:moveTo>
                <a:lnTo>
                  <a:pt x="14587251" y="0"/>
                </a:lnTo>
                <a:lnTo>
                  <a:pt x="14587251" y="17314244"/>
                </a:lnTo>
                <a:lnTo>
                  <a:pt x="0" y="1731424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956212">
            <a:off x="11313684" y="-9731669"/>
            <a:ext cx="14587251" cy="17314245"/>
          </a:xfrm>
          <a:custGeom>
            <a:avLst/>
            <a:gdLst/>
            <a:ahLst/>
            <a:cxnLst/>
            <a:rect r="r" b="b" t="t" l="l"/>
            <a:pathLst>
              <a:path h="17314245" w="14587251">
                <a:moveTo>
                  <a:pt x="0" y="0"/>
                </a:moveTo>
                <a:lnTo>
                  <a:pt x="14587251" y="0"/>
                </a:lnTo>
                <a:lnTo>
                  <a:pt x="14587251" y="17314245"/>
                </a:lnTo>
                <a:lnTo>
                  <a:pt x="0" y="173142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956212">
            <a:off x="11565028" y="-9895630"/>
            <a:ext cx="14587251" cy="17314245"/>
          </a:xfrm>
          <a:custGeom>
            <a:avLst/>
            <a:gdLst/>
            <a:ahLst/>
            <a:cxnLst/>
            <a:rect r="r" b="b" t="t" l="l"/>
            <a:pathLst>
              <a:path h="17314245" w="14587251">
                <a:moveTo>
                  <a:pt x="0" y="0"/>
                </a:moveTo>
                <a:lnTo>
                  <a:pt x="14587251" y="0"/>
                </a:lnTo>
                <a:lnTo>
                  <a:pt x="14587251" y="17314245"/>
                </a:lnTo>
                <a:lnTo>
                  <a:pt x="0" y="1731424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956212">
            <a:off x="11772438" y="-10014613"/>
            <a:ext cx="14587251" cy="17314245"/>
          </a:xfrm>
          <a:custGeom>
            <a:avLst/>
            <a:gdLst/>
            <a:ahLst/>
            <a:cxnLst/>
            <a:rect r="r" b="b" t="t" l="l"/>
            <a:pathLst>
              <a:path h="17314245" w="14587251">
                <a:moveTo>
                  <a:pt x="0" y="0"/>
                </a:moveTo>
                <a:lnTo>
                  <a:pt x="14587251" y="0"/>
                </a:lnTo>
                <a:lnTo>
                  <a:pt x="14587251" y="17314244"/>
                </a:lnTo>
                <a:lnTo>
                  <a:pt x="0" y="173142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956212">
            <a:off x="12023782" y="-10178575"/>
            <a:ext cx="14587251" cy="17314245"/>
          </a:xfrm>
          <a:custGeom>
            <a:avLst/>
            <a:gdLst/>
            <a:ahLst/>
            <a:cxnLst/>
            <a:rect r="r" b="b" t="t" l="l"/>
            <a:pathLst>
              <a:path h="17314245" w="14587251">
                <a:moveTo>
                  <a:pt x="0" y="0"/>
                </a:moveTo>
                <a:lnTo>
                  <a:pt x="14587251" y="0"/>
                </a:lnTo>
                <a:lnTo>
                  <a:pt x="14587251" y="17314245"/>
                </a:lnTo>
                <a:lnTo>
                  <a:pt x="0" y="1731424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028700" y="757787"/>
            <a:ext cx="15491366" cy="1052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680"/>
              </a:lnSpc>
              <a:spcBef>
                <a:spcPct val="0"/>
              </a:spcBef>
            </a:pPr>
            <a:r>
              <a:rPr lang="en-US" sz="6200">
                <a:solidFill>
                  <a:srgbClr val="2C2C2C"/>
                </a:solidFill>
                <a:latin typeface="Montserrat Bold"/>
              </a:rPr>
              <a:t>Randoop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-6498249">
            <a:off x="-6972183" y="-10284049"/>
            <a:ext cx="13308172" cy="13202431"/>
          </a:xfrm>
          <a:custGeom>
            <a:avLst/>
            <a:gdLst/>
            <a:ahLst/>
            <a:cxnLst/>
            <a:rect r="r" b="b" t="t" l="l"/>
            <a:pathLst>
              <a:path h="13202431" w="13308172">
                <a:moveTo>
                  <a:pt x="0" y="0"/>
                </a:moveTo>
                <a:lnTo>
                  <a:pt x="13308171" y="0"/>
                </a:lnTo>
                <a:lnTo>
                  <a:pt x="13308171" y="13202431"/>
                </a:lnTo>
                <a:lnTo>
                  <a:pt x="0" y="1320243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1449123" y="4423601"/>
            <a:ext cx="2094963" cy="2094963"/>
          </a:xfrm>
          <a:custGeom>
            <a:avLst/>
            <a:gdLst/>
            <a:ahLst/>
            <a:cxnLst/>
            <a:rect r="r" b="b" t="t" l="l"/>
            <a:pathLst>
              <a:path h="2094963" w="2094963">
                <a:moveTo>
                  <a:pt x="0" y="0"/>
                </a:moveTo>
                <a:lnTo>
                  <a:pt x="2094963" y="0"/>
                </a:lnTo>
                <a:lnTo>
                  <a:pt x="2094963" y="2094962"/>
                </a:lnTo>
                <a:lnTo>
                  <a:pt x="0" y="209496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1799910" y="6966754"/>
            <a:ext cx="1393388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2C2C2C"/>
                </a:solidFill>
                <a:latin typeface="Canva Sans"/>
              </a:rPr>
              <a:t>GitHub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8220098">
            <a:off x="-6016659" y="6731763"/>
            <a:ext cx="9341405" cy="9267183"/>
          </a:xfrm>
          <a:custGeom>
            <a:avLst/>
            <a:gdLst/>
            <a:ahLst/>
            <a:cxnLst/>
            <a:rect r="r" b="b" t="t" l="l"/>
            <a:pathLst>
              <a:path h="9267183" w="9341405">
                <a:moveTo>
                  <a:pt x="0" y="0"/>
                </a:moveTo>
                <a:lnTo>
                  <a:pt x="9341405" y="0"/>
                </a:lnTo>
                <a:lnTo>
                  <a:pt x="9341405" y="9267182"/>
                </a:lnTo>
                <a:lnTo>
                  <a:pt x="0" y="926718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8220098">
            <a:off x="-6251232" y="6916410"/>
            <a:ext cx="9341405" cy="9267183"/>
          </a:xfrm>
          <a:custGeom>
            <a:avLst/>
            <a:gdLst/>
            <a:ahLst/>
            <a:cxnLst/>
            <a:rect r="r" b="b" t="t" l="l"/>
            <a:pathLst>
              <a:path h="9267183" w="9341405">
                <a:moveTo>
                  <a:pt x="0" y="0"/>
                </a:moveTo>
                <a:lnTo>
                  <a:pt x="9341405" y="0"/>
                </a:lnTo>
                <a:lnTo>
                  <a:pt x="9341405" y="9267183"/>
                </a:lnTo>
                <a:lnTo>
                  <a:pt x="0" y="926718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8220098">
            <a:off x="-6377830" y="7099318"/>
            <a:ext cx="9341405" cy="9267183"/>
          </a:xfrm>
          <a:custGeom>
            <a:avLst/>
            <a:gdLst/>
            <a:ahLst/>
            <a:cxnLst/>
            <a:rect r="r" b="b" t="t" l="l"/>
            <a:pathLst>
              <a:path h="9267183" w="9341405">
                <a:moveTo>
                  <a:pt x="0" y="0"/>
                </a:moveTo>
                <a:lnTo>
                  <a:pt x="9341405" y="0"/>
                </a:lnTo>
                <a:lnTo>
                  <a:pt x="9341405" y="9267183"/>
                </a:lnTo>
                <a:lnTo>
                  <a:pt x="0" y="926718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8220098">
            <a:off x="-6612403" y="7283966"/>
            <a:ext cx="9341405" cy="9267183"/>
          </a:xfrm>
          <a:custGeom>
            <a:avLst/>
            <a:gdLst/>
            <a:ahLst/>
            <a:cxnLst/>
            <a:rect r="r" b="b" t="t" l="l"/>
            <a:pathLst>
              <a:path h="9267183" w="9341405">
                <a:moveTo>
                  <a:pt x="0" y="0"/>
                </a:moveTo>
                <a:lnTo>
                  <a:pt x="9341405" y="0"/>
                </a:lnTo>
                <a:lnTo>
                  <a:pt x="9341405" y="9267182"/>
                </a:lnTo>
                <a:lnTo>
                  <a:pt x="0" y="926718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8220098">
            <a:off x="-6739000" y="7466873"/>
            <a:ext cx="9341405" cy="9267183"/>
          </a:xfrm>
          <a:custGeom>
            <a:avLst/>
            <a:gdLst/>
            <a:ahLst/>
            <a:cxnLst/>
            <a:rect r="r" b="b" t="t" l="l"/>
            <a:pathLst>
              <a:path h="9267183" w="9341405">
                <a:moveTo>
                  <a:pt x="0" y="0"/>
                </a:moveTo>
                <a:lnTo>
                  <a:pt x="9341405" y="0"/>
                </a:lnTo>
                <a:lnTo>
                  <a:pt x="9341405" y="9267183"/>
                </a:lnTo>
                <a:lnTo>
                  <a:pt x="0" y="926718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8220098">
            <a:off x="-6973573" y="7651521"/>
            <a:ext cx="9341405" cy="9267183"/>
          </a:xfrm>
          <a:custGeom>
            <a:avLst/>
            <a:gdLst/>
            <a:ahLst/>
            <a:cxnLst/>
            <a:rect r="r" b="b" t="t" l="l"/>
            <a:pathLst>
              <a:path h="9267183" w="9341405">
                <a:moveTo>
                  <a:pt x="0" y="0"/>
                </a:moveTo>
                <a:lnTo>
                  <a:pt x="9341405" y="0"/>
                </a:lnTo>
                <a:lnTo>
                  <a:pt x="9341405" y="9267182"/>
                </a:lnTo>
                <a:lnTo>
                  <a:pt x="0" y="926718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4054086" y="4423601"/>
            <a:ext cx="2647926" cy="2233468"/>
          </a:xfrm>
          <a:custGeom>
            <a:avLst/>
            <a:gdLst/>
            <a:ahLst/>
            <a:cxnLst/>
            <a:rect r="r" b="b" t="t" l="l"/>
            <a:pathLst>
              <a:path h="2233468" w="2647926">
                <a:moveTo>
                  <a:pt x="0" y="0"/>
                </a:moveTo>
                <a:lnTo>
                  <a:pt x="2647926" y="0"/>
                </a:lnTo>
                <a:lnTo>
                  <a:pt x="2647926" y="2233468"/>
                </a:lnTo>
                <a:lnTo>
                  <a:pt x="0" y="2233468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4492046" y="6966754"/>
            <a:ext cx="1772007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2C2C2C"/>
                </a:solidFill>
                <a:latin typeface="Canva Sans"/>
              </a:rPr>
              <a:t>Randoop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8445198" y="4602085"/>
            <a:ext cx="1258565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2C2C2C"/>
                </a:solidFill>
                <a:latin typeface="Canva Sans Bold"/>
              </a:rPr>
              <a:t>&gt;&gt;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7652339" y="5871132"/>
            <a:ext cx="2844284" cy="1099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2C2C2C"/>
                </a:solidFill>
                <a:latin typeface="Canva Sans"/>
              </a:rPr>
              <a:t>jar files added</a:t>
            </a:r>
          </a:p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2C2C2C"/>
                </a:solidFill>
                <a:latin typeface="Canva Sans"/>
              </a:rPr>
              <a:t>manually from</a:t>
            </a:r>
          </a:p>
        </p:txBody>
      </p: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757787"/>
            <a:ext cx="15491366" cy="1052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680"/>
              </a:lnSpc>
              <a:spcBef>
                <a:spcPct val="0"/>
              </a:spcBef>
            </a:pPr>
            <a:r>
              <a:rPr lang="en-US" sz="6200">
                <a:solidFill>
                  <a:srgbClr val="2C2C2C"/>
                </a:solidFill>
                <a:latin typeface="Montserrat Bold"/>
              </a:rPr>
              <a:t>Randoop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2497956"/>
            <a:ext cx="15491366" cy="712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880"/>
              </a:lnSpc>
              <a:spcBef>
                <a:spcPct val="0"/>
              </a:spcBef>
            </a:pPr>
            <a:r>
              <a:rPr lang="en-US" sz="4200">
                <a:solidFill>
                  <a:srgbClr val="2C2C2C"/>
                </a:solidFill>
                <a:latin typeface="Montserrat"/>
              </a:rPr>
              <a:t>Results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973421" y="4407168"/>
            <a:ext cx="10291680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2C2C2C"/>
                </a:solidFill>
                <a:latin typeface="Montserrat"/>
              </a:rPr>
              <a:t>108 test cases successfully created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028700" y="3972426"/>
            <a:ext cx="1464478" cy="1464478"/>
          </a:xfrm>
          <a:custGeom>
            <a:avLst/>
            <a:gdLst/>
            <a:ahLst/>
            <a:cxnLst/>
            <a:rect r="r" b="b" t="t" l="l"/>
            <a:pathLst>
              <a:path h="1464478" w="1464478">
                <a:moveTo>
                  <a:pt x="0" y="0"/>
                </a:moveTo>
                <a:lnTo>
                  <a:pt x="1464478" y="0"/>
                </a:lnTo>
                <a:lnTo>
                  <a:pt x="1464478" y="1464479"/>
                </a:lnTo>
                <a:lnTo>
                  <a:pt x="0" y="14644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28700" y="6198905"/>
            <a:ext cx="1464478" cy="1464478"/>
          </a:xfrm>
          <a:custGeom>
            <a:avLst/>
            <a:gdLst/>
            <a:ahLst/>
            <a:cxnLst/>
            <a:rect r="r" b="b" t="t" l="l"/>
            <a:pathLst>
              <a:path h="1464478" w="1464478">
                <a:moveTo>
                  <a:pt x="0" y="0"/>
                </a:moveTo>
                <a:lnTo>
                  <a:pt x="1464478" y="0"/>
                </a:lnTo>
                <a:lnTo>
                  <a:pt x="1464478" y="1464478"/>
                </a:lnTo>
                <a:lnTo>
                  <a:pt x="0" y="14644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965252" y="6633646"/>
            <a:ext cx="10291680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2C2C2C"/>
                </a:solidFill>
                <a:latin typeface="Montserrat"/>
              </a:rPr>
              <a:t>No bugs identified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-956212">
            <a:off x="9937423" y="-8882835"/>
            <a:ext cx="14587251" cy="17314245"/>
          </a:xfrm>
          <a:custGeom>
            <a:avLst/>
            <a:gdLst/>
            <a:ahLst/>
            <a:cxnLst/>
            <a:rect r="r" b="b" t="t" l="l"/>
            <a:pathLst>
              <a:path h="17314245" w="14587251">
                <a:moveTo>
                  <a:pt x="0" y="0"/>
                </a:moveTo>
                <a:lnTo>
                  <a:pt x="14587251" y="0"/>
                </a:lnTo>
                <a:lnTo>
                  <a:pt x="14587251" y="17314245"/>
                </a:lnTo>
                <a:lnTo>
                  <a:pt x="0" y="1731424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956212">
            <a:off x="10188767" y="-9046796"/>
            <a:ext cx="14587251" cy="17314245"/>
          </a:xfrm>
          <a:custGeom>
            <a:avLst/>
            <a:gdLst/>
            <a:ahLst/>
            <a:cxnLst/>
            <a:rect r="r" b="b" t="t" l="l"/>
            <a:pathLst>
              <a:path h="17314245" w="14587251">
                <a:moveTo>
                  <a:pt x="0" y="0"/>
                </a:moveTo>
                <a:lnTo>
                  <a:pt x="14587251" y="0"/>
                </a:lnTo>
                <a:lnTo>
                  <a:pt x="14587251" y="17314244"/>
                </a:lnTo>
                <a:lnTo>
                  <a:pt x="0" y="1731424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956212">
            <a:off x="10396177" y="-9165779"/>
            <a:ext cx="14587251" cy="17314245"/>
          </a:xfrm>
          <a:custGeom>
            <a:avLst/>
            <a:gdLst/>
            <a:ahLst/>
            <a:cxnLst/>
            <a:rect r="r" b="b" t="t" l="l"/>
            <a:pathLst>
              <a:path h="17314245" w="14587251">
                <a:moveTo>
                  <a:pt x="0" y="0"/>
                </a:moveTo>
                <a:lnTo>
                  <a:pt x="14587251" y="0"/>
                </a:lnTo>
                <a:lnTo>
                  <a:pt x="14587251" y="17314244"/>
                </a:lnTo>
                <a:lnTo>
                  <a:pt x="0" y="1731424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956212">
            <a:off x="10647521" y="-9329741"/>
            <a:ext cx="14587251" cy="17314245"/>
          </a:xfrm>
          <a:custGeom>
            <a:avLst/>
            <a:gdLst/>
            <a:ahLst/>
            <a:cxnLst/>
            <a:rect r="r" b="b" t="t" l="l"/>
            <a:pathLst>
              <a:path h="17314245" w="14587251">
                <a:moveTo>
                  <a:pt x="0" y="0"/>
                </a:moveTo>
                <a:lnTo>
                  <a:pt x="14587251" y="0"/>
                </a:lnTo>
                <a:lnTo>
                  <a:pt x="14587251" y="17314245"/>
                </a:lnTo>
                <a:lnTo>
                  <a:pt x="0" y="1731424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956212">
            <a:off x="10854930" y="-9448724"/>
            <a:ext cx="14587251" cy="17314245"/>
          </a:xfrm>
          <a:custGeom>
            <a:avLst/>
            <a:gdLst/>
            <a:ahLst/>
            <a:cxnLst/>
            <a:rect r="r" b="b" t="t" l="l"/>
            <a:pathLst>
              <a:path h="17314245" w="14587251">
                <a:moveTo>
                  <a:pt x="0" y="0"/>
                </a:moveTo>
                <a:lnTo>
                  <a:pt x="14587251" y="0"/>
                </a:lnTo>
                <a:lnTo>
                  <a:pt x="14587251" y="17314245"/>
                </a:lnTo>
                <a:lnTo>
                  <a:pt x="0" y="1731424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956212">
            <a:off x="11106274" y="-9612685"/>
            <a:ext cx="14587251" cy="17314245"/>
          </a:xfrm>
          <a:custGeom>
            <a:avLst/>
            <a:gdLst/>
            <a:ahLst/>
            <a:cxnLst/>
            <a:rect r="r" b="b" t="t" l="l"/>
            <a:pathLst>
              <a:path h="17314245" w="14587251">
                <a:moveTo>
                  <a:pt x="0" y="0"/>
                </a:moveTo>
                <a:lnTo>
                  <a:pt x="14587251" y="0"/>
                </a:lnTo>
                <a:lnTo>
                  <a:pt x="14587251" y="17314244"/>
                </a:lnTo>
                <a:lnTo>
                  <a:pt x="0" y="1731424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-956212">
            <a:off x="11313684" y="-9731669"/>
            <a:ext cx="14587251" cy="17314245"/>
          </a:xfrm>
          <a:custGeom>
            <a:avLst/>
            <a:gdLst/>
            <a:ahLst/>
            <a:cxnLst/>
            <a:rect r="r" b="b" t="t" l="l"/>
            <a:pathLst>
              <a:path h="17314245" w="14587251">
                <a:moveTo>
                  <a:pt x="0" y="0"/>
                </a:moveTo>
                <a:lnTo>
                  <a:pt x="14587251" y="0"/>
                </a:lnTo>
                <a:lnTo>
                  <a:pt x="14587251" y="17314245"/>
                </a:lnTo>
                <a:lnTo>
                  <a:pt x="0" y="1731424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-956212">
            <a:off x="11565028" y="-9895630"/>
            <a:ext cx="14587251" cy="17314245"/>
          </a:xfrm>
          <a:custGeom>
            <a:avLst/>
            <a:gdLst/>
            <a:ahLst/>
            <a:cxnLst/>
            <a:rect r="r" b="b" t="t" l="l"/>
            <a:pathLst>
              <a:path h="17314245" w="14587251">
                <a:moveTo>
                  <a:pt x="0" y="0"/>
                </a:moveTo>
                <a:lnTo>
                  <a:pt x="14587251" y="0"/>
                </a:lnTo>
                <a:lnTo>
                  <a:pt x="14587251" y="17314245"/>
                </a:lnTo>
                <a:lnTo>
                  <a:pt x="0" y="1731424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-956212">
            <a:off x="11772438" y="-10014613"/>
            <a:ext cx="14587251" cy="17314245"/>
          </a:xfrm>
          <a:custGeom>
            <a:avLst/>
            <a:gdLst/>
            <a:ahLst/>
            <a:cxnLst/>
            <a:rect r="r" b="b" t="t" l="l"/>
            <a:pathLst>
              <a:path h="17314245" w="14587251">
                <a:moveTo>
                  <a:pt x="0" y="0"/>
                </a:moveTo>
                <a:lnTo>
                  <a:pt x="14587251" y="0"/>
                </a:lnTo>
                <a:lnTo>
                  <a:pt x="14587251" y="17314244"/>
                </a:lnTo>
                <a:lnTo>
                  <a:pt x="0" y="1731424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-956212">
            <a:off x="12023782" y="-10178575"/>
            <a:ext cx="14587251" cy="17314245"/>
          </a:xfrm>
          <a:custGeom>
            <a:avLst/>
            <a:gdLst/>
            <a:ahLst/>
            <a:cxnLst/>
            <a:rect r="r" b="b" t="t" l="l"/>
            <a:pathLst>
              <a:path h="17314245" w="14587251">
                <a:moveTo>
                  <a:pt x="0" y="0"/>
                </a:moveTo>
                <a:lnTo>
                  <a:pt x="14587251" y="0"/>
                </a:lnTo>
                <a:lnTo>
                  <a:pt x="14587251" y="17314245"/>
                </a:lnTo>
                <a:lnTo>
                  <a:pt x="0" y="1731424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8220098">
            <a:off x="-6016659" y="6731763"/>
            <a:ext cx="9341405" cy="9267183"/>
          </a:xfrm>
          <a:custGeom>
            <a:avLst/>
            <a:gdLst/>
            <a:ahLst/>
            <a:cxnLst/>
            <a:rect r="r" b="b" t="t" l="l"/>
            <a:pathLst>
              <a:path h="9267183" w="9341405">
                <a:moveTo>
                  <a:pt x="0" y="0"/>
                </a:moveTo>
                <a:lnTo>
                  <a:pt x="9341405" y="0"/>
                </a:lnTo>
                <a:lnTo>
                  <a:pt x="9341405" y="9267182"/>
                </a:lnTo>
                <a:lnTo>
                  <a:pt x="0" y="926718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8220098">
            <a:off x="-6251232" y="6916410"/>
            <a:ext cx="9341405" cy="9267183"/>
          </a:xfrm>
          <a:custGeom>
            <a:avLst/>
            <a:gdLst/>
            <a:ahLst/>
            <a:cxnLst/>
            <a:rect r="r" b="b" t="t" l="l"/>
            <a:pathLst>
              <a:path h="9267183" w="9341405">
                <a:moveTo>
                  <a:pt x="0" y="0"/>
                </a:moveTo>
                <a:lnTo>
                  <a:pt x="9341405" y="0"/>
                </a:lnTo>
                <a:lnTo>
                  <a:pt x="9341405" y="9267183"/>
                </a:lnTo>
                <a:lnTo>
                  <a:pt x="0" y="926718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8220098">
            <a:off x="-6377830" y="7099318"/>
            <a:ext cx="9341405" cy="9267183"/>
          </a:xfrm>
          <a:custGeom>
            <a:avLst/>
            <a:gdLst/>
            <a:ahLst/>
            <a:cxnLst/>
            <a:rect r="r" b="b" t="t" l="l"/>
            <a:pathLst>
              <a:path h="9267183" w="9341405">
                <a:moveTo>
                  <a:pt x="0" y="0"/>
                </a:moveTo>
                <a:lnTo>
                  <a:pt x="9341405" y="0"/>
                </a:lnTo>
                <a:lnTo>
                  <a:pt x="9341405" y="9267183"/>
                </a:lnTo>
                <a:lnTo>
                  <a:pt x="0" y="926718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8220098">
            <a:off x="-6612403" y="7283966"/>
            <a:ext cx="9341405" cy="9267183"/>
          </a:xfrm>
          <a:custGeom>
            <a:avLst/>
            <a:gdLst/>
            <a:ahLst/>
            <a:cxnLst/>
            <a:rect r="r" b="b" t="t" l="l"/>
            <a:pathLst>
              <a:path h="9267183" w="9341405">
                <a:moveTo>
                  <a:pt x="0" y="0"/>
                </a:moveTo>
                <a:lnTo>
                  <a:pt x="9341405" y="0"/>
                </a:lnTo>
                <a:lnTo>
                  <a:pt x="9341405" y="9267182"/>
                </a:lnTo>
                <a:lnTo>
                  <a:pt x="0" y="926718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8220098">
            <a:off x="-6739000" y="7466873"/>
            <a:ext cx="9341405" cy="9267183"/>
          </a:xfrm>
          <a:custGeom>
            <a:avLst/>
            <a:gdLst/>
            <a:ahLst/>
            <a:cxnLst/>
            <a:rect r="r" b="b" t="t" l="l"/>
            <a:pathLst>
              <a:path h="9267183" w="9341405">
                <a:moveTo>
                  <a:pt x="0" y="0"/>
                </a:moveTo>
                <a:lnTo>
                  <a:pt x="9341405" y="0"/>
                </a:lnTo>
                <a:lnTo>
                  <a:pt x="9341405" y="9267183"/>
                </a:lnTo>
                <a:lnTo>
                  <a:pt x="0" y="926718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8220098">
            <a:off x="-6973573" y="7651521"/>
            <a:ext cx="9341405" cy="9267183"/>
          </a:xfrm>
          <a:custGeom>
            <a:avLst/>
            <a:gdLst/>
            <a:ahLst/>
            <a:cxnLst/>
            <a:rect r="r" b="b" t="t" l="l"/>
            <a:pathLst>
              <a:path h="9267183" w="9341405">
                <a:moveTo>
                  <a:pt x="0" y="0"/>
                </a:moveTo>
                <a:lnTo>
                  <a:pt x="9341405" y="0"/>
                </a:lnTo>
                <a:lnTo>
                  <a:pt x="9341405" y="9267182"/>
                </a:lnTo>
                <a:lnTo>
                  <a:pt x="0" y="926718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105663" y="4366657"/>
            <a:ext cx="14076674" cy="14012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488"/>
              </a:lnSpc>
              <a:spcBef>
                <a:spcPct val="0"/>
              </a:spcBef>
            </a:pPr>
            <a:r>
              <a:rPr lang="en-US" sz="8206">
                <a:solidFill>
                  <a:srgbClr val="2C2C2C"/>
                </a:solidFill>
                <a:latin typeface="Montserrat Bold"/>
              </a:rPr>
              <a:t>Software Vulnerabilities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7805332">
            <a:off x="10671275" y="4223443"/>
            <a:ext cx="9888767" cy="11737409"/>
          </a:xfrm>
          <a:custGeom>
            <a:avLst/>
            <a:gdLst/>
            <a:ahLst/>
            <a:cxnLst/>
            <a:rect r="r" b="b" t="t" l="l"/>
            <a:pathLst>
              <a:path h="11737409" w="9888767">
                <a:moveTo>
                  <a:pt x="0" y="0"/>
                </a:moveTo>
                <a:lnTo>
                  <a:pt x="9888767" y="0"/>
                </a:lnTo>
                <a:lnTo>
                  <a:pt x="9888767" y="11737409"/>
                </a:lnTo>
                <a:lnTo>
                  <a:pt x="0" y="117374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7805332">
            <a:off x="11011651" y="4766017"/>
            <a:ext cx="9888767" cy="11737409"/>
          </a:xfrm>
          <a:custGeom>
            <a:avLst/>
            <a:gdLst/>
            <a:ahLst/>
            <a:cxnLst/>
            <a:rect r="r" b="b" t="t" l="l"/>
            <a:pathLst>
              <a:path h="11737409" w="9888767">
                <a:moveTo>
                  <a:pt x="0" y="0"/>
                </a:moveTo>
                <a:lnTo>
                  <a:pt x="9888767" y="0"/>
                </a:lnTo>
                <a:lnTo>
                  <a:pt x="9888767" y="11737409"/>
                </a:lnTo>
                <a:lnTo>
                  <a:pt x="0" y="117374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6515652">
            <a:off x="-6197847" y="-9378189"/>
            <a:ext cx="13308172" cy="13202431"/>
          </a:xfrm>
          <a:custGeom>
            <a:avLst/>
            <a:gdLst/>
            <a:ahLst/>
            <a:cxnLst/>
            <a:rect r="r" b="b" t="t" l="l"/>
            <a:pathLst>
              <a:path h="13202431" w="13308172">
                <a:moveTo>
                  <a:pt x="0" y="0"/>
                </a:moveTo>
                <a:lnTo>
                  <a:pt x="13308171" y="0"/>
                </a:lnTo>
                <a:lnTo>
                  <a:pt x="13308171" y="13202431"/>
                </a:lnTo>
                <a:lnTo>
                  <a:pt x="0" y="1320243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6515652">
            <a:off x="-5607378" y="-8890365"/>
            <a:ext cx="12089133" cy="11993079"/>
          </a:xfrm>
          <a:custGeom>
            <a:avLst/>
            <a:gdLst/>
            <a:ahLst/>
            <a:cxnLst/>
            <a:rect r="r" b="b" t="t" l="l"/>
            <a:pathLst>
              <a:path h="11993079" w="12089133">
                <a:moveTo>
                  <a:pt x="0" y="0"/>
                </a:moveTo>
                <a:lnTo>
                  <a:pt x="12089133" y="0"/>
                </a:lnTo>
                <a:lnTo>
                  <a:pt x="12089133" y="11993079"/>
                </a:lnTo>
                <a:lnTo>
                  <a:pt x="0" y="1199307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6498249">
            <a:off x="-6972183" y="-10284049"/>
            <a:ext cx="13308172" cy="13202431"/>
          </a:xfrm>
          <a:custGeom>
            <a:avLst/>
            <a:gdLst/>
            <a:ahLst/>
            <a:cxnLst/>
            <a:rect r="r" b="b" t="t" l="l"/>
            <a:pathLst>
              <a:path h="13202431" w="13308172">
                <a:moveTo>
                  <a:pt x="0" y="0"/>
                </a:moveTo>
                <a:lnTo>
                  <a:pt x="13308171" y="0"/>
                </a:lnTo>
                <a:lnTo>
                  <a:pt x="13308171" y="13202431"/>
                </a:lnTo>
                <a:lnTo>
                  <a:pt x="0" y="132024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6515652">
            <a:off x="-7123425" y="-10469710"/>
            <a:ext cx="13308172" cy="13202431"/>
          </a:xfrm>
          <a:custGeom>
            <a:avLst/>
            <a:gdLst/>
            <a:ahLst/>
            <a:cxnLst/>
            <a:rect r="r" b="b" t="t" l="l"/>
            <a:pathLst>
              <a:path h="13202431" w="13308172">
                <a:moveTo>
                  <a:pt x="0" y="0"/>
                </a:moveTo>
                <a:lnTo>
                  <a:pt x="13308171" y="0"/>
                </a:lnTo>
                <a:lnTo>
                  <a:pt x="13308171" y="13202431"/>
                </a:lnTo>
                <a:lnTo>
                  <a:pt x="0" y="132024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6498249">
            <a:off x="-7260126" y="-10676678"/>
            <a:ext cx="13308172" cy="13202431"/>
          </a:xfrm>
          <a:custGeom>
            <a:avLst/>
            <a:gdLst/>
            <a:ahLst/>
            <a:cxnLst/>
            <a:rect r="r" b="b" t="t" l="l"/>
            <a:pathLst>
              <a:path h="13202431" w="13308172">
                <a:moveTo>
                  <a:pt x="0" y="0"/>
                </a:moveTo>
                <a:lnTo>
                  <a:pt x="13308171" y="0"/>
                </a:lnTo>
                <a:lnTo>
                  <a:pt x="13308171" y="13202432"/>
                </a:lnTo>
                <a:lnTo>
                  <a:pt x="0" y="132024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6515652">
            <a:off x="-7281505" y="-10850710"/>
            <a:ext cx="13308172" cy="13202431"/>
          </a:xfrm>
          <a:custGeom>
            <a:avLst/>
            <a:gdLst/>
            <a:ahLst/>
            <a:cxnLst/>
            <a:rect r="r" b="b" t="t" l="l"/>
            <a:pathLst>
              <a:path h="13202431" w="13308172">
                <a:moveTo>
                  <a:pt x="0" y="0"/>
                </a:moveTo>
                <a:lnTo>
                  <a:pt x="13308172" y="0"/>
                </a:lnTo>
                <a:lnTo>
                  <a:pt x="13308172" y="13202431"/>
                </a:lnTo>
                <a:lnTo>
                  <a:pt x="0" y="132024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6498249">
            <a:off x="-7418206" y="-11057678"/>
            <a:ext cx="13308172" cy="13202431"/>
          </a:xfrm>
          <a:custGeom>
            <a:avLst/>
            <a:gdLst/>
            <a:ahLst/>
            <a:cxnLst/>
            <a:rect r="r" b="b" t="t" l="l"/>
            <a:pathLst>
              <a:path h="13202431" w="13308172">
                <a:moveTo>
                  <a:pt x="0" y="0"/>
                </a:moveTo>
                <a:lnTo>
                  <a:pt x="13308172" y="0"/>
                </a:lnTo>
                <a:lnTo>
                  <a:pt x="13308172" y="13202432"/>
                </a:lnTo>
                <a:lnTo>
                  <a:pt x="0" y="132024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819637" y="4422965"/>
            <a:ext cx="2695158" cy="2096234"/>
          </a:xfrm>
          <a:custGeom>
            <a:avLst/>
            <a:gdLst/>
            <a:ahLst/>
            <a:cxnLst/>
            <a:rect r="r" b="b" t="t" l="l"/>
            <a:pathLst>
              <a:path h="2096234" w="2695158">
                <a:moveTo>
                  <a:pt x="0" y="0"/>
                </a:moveTo>
                <a:lnTo>
                  <a:pt x="2695158" y="0"/>
                </a:lnTo>
                <a:lnTo>
                  <a:pt x="2695158" y="2096234"/>
                </a:lnTo>
                <a:lnTo>
                  <a:pt x="0" y="209623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7805332">
            <a:off x="10926493" y="4585569"/>
            <a:ext cx="9888767" cy="11737409"/>
          </a:xfrm>
          <a:custGeom>
            <a:avLst/>
            <a:gdLst/>
            <a:ahLst/>
            <a:cxnLst/>
            <a:rect r="r" b="b" t="t" l="l"/>
            <a:pathLst>
              <a:path h="11737409" w="9888767">
                <a:moveTo>
                  <a:pt x="0" y="0"/>
                </a:moveTo>
                <a:lnTo>
                  <a:pt x="9888767" y="0"/>
                </a:lnTo>
                <a:lnTo>
                  <a:pt x="9888767" y="11737409"/>
                </a:lnTo>
                <a:lnTo>
                  <a:pt x="0" y="117374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7805332">
            <a:off x="11107468" y="4780422"/>
            <a:ext cx="9888767" cy="11737409"/>
          </a:xfrm>
          <a:custGeom>
            <a:avLst/>
            <a:gdLst/>
            <a:ahLst/>
            <a:cxnLst/>
            <a:rect r="r" b="b" t="t" l="l"/>
            <a:pathLst>
              <a:path h="11737409" w="9888767">
                <a:moveTo>
                  <a:pt x="0" y="0"/>
                </a:moveTo>
                <a:lnTo>
                  <a:pt x="9888767" y="0"/>
                </a:lnTo>
                <a:lnTo>
                  <a:pt x="9888767" y="11737409"/>
                </a:lnTo>
                <a:lnTo>
                  <a:pt x="0" y="1173740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7805332">
            <a:off x="11244804" y="4941804"/>
            <a:ext cx="9888767" cy="11737409"/>
          </a:xfrm>
          <a:custGeom>
            <a:avLst/>
            <a:gdLst/>
            <a:ahLst/>
            <a:cxnLst/>
            <a:rect r="r" b="b" t="t" l="l"/>
            <a:pathLst>
              <a:path h="11737409" w="9888767">
                <a:moveTo>
                  <a:pt x="0" y="0"/>
                </a:moveTo>
                <a:lnTo>
                  <a:pt x="9888767" y="0"/>
                </a:lnTo>
                <a:lnTo>
                  <a:pt x="9888767" y="11737409"/>
                </a:lnTo>
                <a:lnTo>
                  <a:pt x="0" y="117374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7805332">
            <a:off x="11425779" y="5136657"/>
            <a:ext cx="9888767" cy="11737409"/>
          </a:xfrm>
          <a:custGeom>
            <a:avLst/>
            <a:gdLst/>
            <a:ahLst/>
            <a:cxnLst/>
            <a:rect r="r" b="b" t="t" l="l"/>
            <a:pathLst>
              <a:path h="11737409" w="9888767">
                <a:moveTo>
                  <a:pt x="0" y="0"/>
                </a:moveTo>
                <a:lnTo>
                  <a:pt x="9888767" y="0"/>
                </a:lnTo>
                <a:lnTo>
                  <a:pt x="9888767" y="11737409"/>
                </a:lnTo>
                <a:lnTo>
                  <a:pt x="0" y="1173740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7805332">
            <a:off x="11485195" y="5295465"/>
            <a:ext cx="9888767" cy="11737409"/>
          </a:xfrm>
          <a:custGeom>
            <a:avLst/>
            <a:gdLst/>
            <a:ahLst/>
            <a:cxnLst/>
            <a:rect r="r" b="b" t="t" l="l"/>
            <a:pathLst>
              <a:path h="11737409" w="9888767">
                <a:moveTo>
                  <a:pt x="0" y="0"/>
                </a:moveTo>
                <a:lnTo>
                  <a:pt x="9888767" y="0"/>
                </a:lnTo>
                <a:lnTo>
                  <a:pt x="9888767" y="11737409"/>
                </a:lnTo>
                <a:lnTo>
                  <a:pt x="0" y="117374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7805332">
            <a:off x="11666170" y="5490318"/>
            <a:ext cx="9888767" cy="11737409"/>
          </a:xfrm>
          <a:custGeom>
            <a:avLst/>
            <a:gdLst/>
            <a:ahLst/>
            <a:cxnLst/>
            <a:rect r="r" b="b" t="t" l="l"/>
            <a:pathLst>
              <a:path h="11737409" w="9888767">
                <a:moveTo>
                  <a:pt x="0" y="0"/>
                </a:moveTo>
                <a:lnTo>
                  <a:pt x="9888767" y="0"/>
                </a:lnTo>
                <a:lnTo>
                  <a:pt x="9888767" y="11737409"/>
                </a:lnTo>
                <a:lnTo>
                  <a:pt x="0" y="1173740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0808481" y="4543139"/>
            <a:ext cx="2094963" cy="2094963"/>
          </a:xfrm>
          <a:custGeom>
            <a:avLst/>
            <a:gdLst/>
            <a:ahLst/>
            <a:cxnLst/>
            <a:rect r="r" b="b" t="t" l="l"/>
            <a:pathLst>
              <a:path h="2094963" w="2094963">
                <a:moveTo>
                  <a:pt x="0" y="0"/>
                </a:moveTo>
                <a:lnTo>
                  <a:pt x="2094963" y="0"/>
                </a:lnTo>
                <a:lnTo>
                  <a:pt x="2094963" y="2094962"/>
                </a:lnTo>
                <a:lnTo>
                  <a:pt x="0" y="209496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028700" y="757787"/>
            <a:ext cx="15491366" cy="1052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680"/>
              </a:lnSpc>
              <a:spcBef>
                <a:spcPct val="0"/>
              </a:spcBef>
            </a:pPr>
            <a:r>
              <a:rPr lang="en-US" sz="6200">
                <a:solidFill>
                  <a:srgbClr val="2C2C2C"/>
                </a:solidFill>
                <a:latin typeface="Montserrat Bold"/>
              </a:rPr>
              <a:t>SpotBugs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28700" y="2497956"/>
            <a:ext cx="15491366" cy="712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880"/>
              </a:lnSpc>
              <a:spcBef>
                <a:spcPct val="0"/>
              </a:spcBef>
            </a:pPr>
            <a:r>
              <a:rPr lang="en-US" sz="4200">
                <a:solidFill>
                  <a:srgbClr val="2C2C2C"/>
                </a:solidFill>
                <a:latin typeface="Montserrat"/>
              </a:rPr>
              <a:t>Configuration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8445198" y="4602085"/>
            <a:ext cx="1258565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2C2C2C"/>
                </a:solidFill>
                <a:latin typeface="Canva Sans Bold"/>
              </a:rPr>
              <a:t>&gt;&gt;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8467671" y="5871132"/>
            <a:ext cx="1213619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2C2C2C"/>
                </a:solidFill>
                <a:latin typeface="Canva Sans"/>
              </a:rPr>
              <a:t>plugin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5226138" y="6966754"/>
            <a:ext cx="1882155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2C2C2C"/>
                </a:solidFill>
                <a:latin typeface="Canva Sans"/>
              </a:rPr>
              <a:t>SpotBugs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637213" y="6966754"/>
            <a:ext cx="2393305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2C2C2C"/>
                </a:solidFill>
                <a:latin typeface="Canva Sans"/>
              </a:rPr>
              <a:t>IntelliJ IDEA</a:t>
            </a:r>
          </a:p>
        </p:txBody>
      </p:sp>
    </p:spTree>
  </p:cSld>
  <p:clrMapOvr>
    <a:masterClrMapping/>
  </p:clrMapOvr>
</p:sld>
</file>

<file path=ppt/slides/slide3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757787"/>
            <a:ext cx="15491366" cy="1052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680"/>
              </a:lnSpc>
              <a:spcBef>
                <a:spcPct val="0"/>
              </a:spcBef>
            </a:pPr>
            <a:r>
              <a:rPr lang="en-US" sz="6200">
                <a:solidFill>
                  <a:srgbClr val="2C2C2C"/>
                </a:solidFill>
                <a:latin typeface="Montserrat Bold"/>
              </a:rPr>
              <a:t>SpotBugs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2497956"/>
            <a:ext cx="15491366" cy="712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880"/>
              </a:lnSpc>
              <a:spcBef>
                <a:spcPct val="0"/>
              </a:spcBef>
            </a:pPr>
            <a:r>
              <a:rPr lang="en-US" sz="4200">
                <a:solidFill>
                  <a:srgbClr val="2C2C2C"/>
                </a:solidFill>
                <a:latin typeface="Montserrat"/>
              </a:rPr>
              <a:t>Identified vulnerabilities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028700" y="3975521"/>
            <a:ext cx="1464478" cy="1464478"/>
          </a:xfrm>
          <a:custGeom>
            <a:avLst/>
            <a:gdLst/>
            <a:ahLst/>
            <a:cxnLst/>
            <a:rect r="r" b="b" t="t" l="l"/>
            <a:pathLst>
              <a:path h="1464478" w="1464478">
                <a:moveTo>
                  <a:pt x="0" y="0"/>
                </a:moveTo>
                <a:lnTo>
                  <a:pt x="1464478" y="0"/>
                </a:lnTo>
                <a:lnTo>
                  <a:pt x="1464478" y="1464478"/>
                </a:lnTo>
                <a:lnTo>
                  <a:pt x="0" y="14644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969406" y="4410263"/>
            <a:ext cx="10291680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2C2C2C"/>
                </a:solidFill>
                <a:latin typeface="Montserrat"/>
              </a:rPr>
              <a:t>Server-Side Request Forgery (SSRF)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-6498249">
            <a:off x="-6972183" y="-10284049"/>
            <a:ext cx="13308172" cy="13202431"/>
          </a:xfrm>
          <a:custGeom>
            <a:avLst/>
            <a:gdLst/>
            <a:ahLst/>
            <a:cxnLst/>
            <a:rect r="r" b="b" t="t" l="l"/>
            <a:pathLst>
              <a:path h="13202431" w="13308172">
                <a:moveTo>
                  <a:pt x="0" y="0"/>
                </a:moveTo>
                <a:lnTo>
                  <a:pt x="13308171" y="0"/>
                </a:lnTo>
                <a:lnTo>
                  <a:pt x="13308171" y="13202431"/>
                </a:lnTo>
                <a:lnTo>
                  <a:pt x="0" y="132024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6515652">
            <a:off x="-7123425" y="-10469710"/>
            <a:ext cx="13308172" cy="13202431"/>
          </a:xfrm>
          <a:custGeom>
            <a:avLst/>
            <a:gdLst/>
            <a:ahLst/>
            <a:cxnLst/>
            <a:rect r="r" b="b" t="t" l="l"/>
            <a:pathLst>
              <a:path h="13202431" w="13308172">
                <a:moveTo>
                  <a:pt x="0" y="0"/>
                </a:moveTo>
                <a:lnTo>
                  <a:pt x="13308171" y="0"/>
                </a:lnTo>
                <a:lnTo>
                  <a:pt x="13308171" y="13202431"/>
                </a:lnTo>
                <a:lnTo>
                  <a:pt x="0" y="1320243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6498249">
            <a:off x="-7260126" y="-10676678"/>
            <a:ext cx="13308172" cy="13202431"/>
          </a:xfrm>
          <a:custGeom>
            <a:avLst/>
            <a:gdLst/>
            <a:ahLst/>
            <a:cxnLst/>
            <a:rect r="r" b="b" t="t" l="l"/>
            <a:pathLst>
              <a:path h="13202431" w="13308172">
                <a:moveTo>
                  <a:pt x="0" y="0"/>
                </a:moveTo>
                <a:lnTo>
                  <a:pt x="13308171" y="0"/>
                </a:lnTo>
                <a:lnTo>
                  <a:pt x="13308171" y="13202432"/>
                </a:lnTo>
                <a:lnTo>
                  <a:pt x="0" y="132024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6515652">
            <a:off x="-7281505" y="-10850710"/>
            <a:ext cx="13308172" cy="13202431"/>
          </a:xfrm>
          <a:custGeom>
            <a:avLst/>
            <a:gdLst/>
            <a:ahLst/>
            <a:cxnLst/>
            <a:rect r="r" b="b" t="t" l="l"/>
            <a:pathLst>
              <a:path h="13202431" w="13308172">
                <a:moveTo>
                  <a:pt x="0" y="0"/>
                </a:moveTo>
                <a:lnTo>
                  <a:pt x="13308172" y="0"/>
                </a:lnTo>
                <a:lnTo>
                  <a:pt x="13308172" y="13202431"/>
                </a:lnTo>
                <a:lnTo>
                  <a:pt x="0" y="1320243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6498249">
            <a:off x="-7418206" y="-11057678"/>
            <a:ext cx="13308172" cy="13202431"/>
          </a:xfrm>
          <a:custGeom>
            <a:avLst/>
            <a:gdLst/>
            <a:ahLst/>
            <a:cxnLst/>
            <a:rect r="r" b="b" t="t" l="l"/>
            <a:pathLst>
              <a:path h="13202431" w="13308172">
                <a:moveTo>
                  <a:pt x="0" y="0"/>
                </a:moveTo>
                <a:lnTo>
                  <a:pt x="13308172" y="0"/>
                </a:lnTo>
                <a:lnTo>
                  <a:pt x="13308172" y="13202432"/>
                </a:lnTo>
                <a:lnTo>
                  <a:pt x="0" y="132024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7805332">
            <a:off x="10926493" y="4585569"/>
            <a:ext cx="9888767" cy="11737409"/>
          </a:xfrm>
          <a:custGeom>
            <a:avLst/>
            <a:gdLst/>
            <a:ahLst/>
            <a:cxnLst/>
            <a:rect r="r" b="b" t="t" l="l"/>
            <a:pathLst>
              <a:path h="11737409" w="9888767">
                <a:moveTo>
                  <a:pt x="0" y="0"/>
                </a:moveTo>
                <a:lnTo>
                  <a:pt x="9888767" y="0"/>
                </a:lnTo>
                <a:lnTo>
                  <a:pt x="9888767" y="11737409"/>
                </a:lnTo>
                <a:lnTo>
                  <a:pt x="0" y="117374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7805332">
            <a:off x="11107468" y="4780422"/>
            <a:ext cx="9888767" cy="11737409"/>
          </a:xfrm>
          <a:custGeom>
            <a:avLst/>
            <a:gdLst/>
            <a:ahLst/>
            <a:cxnLst/>
            <a:rect r="r" b="b" t="t" l="l"/>
            <a:pathLst>
              <a:path h="11737409" w="9888767">
                <a:moveTo>
                  <a:pt x="0" y="0"/>
                </a:moveTo>
                <a:lnTo>
                  <a:pt x="9888767" y="0"/>
                </a:lnTo>
                <a:lnTo>
                  <a:pt x="9888767" y="11737409"/>
                </a:lnTo>
                <a:lnTo>
                  <a:pt x="0" y="1173740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7805332">
            <a:off x="11244804" y="4941804"/>
            <a:ext cx="9888767" cy="11737409"/>
          </a:xfrm>
          <a:custGeom>
            <a:avLst/>
            <a:gdLst/>
            <a:ahLst/>
            <a:cxnLst/>
            <a:rect r="r" b="b" t="t" l="l"/>
            <a:pathLst>
              <a:path h="11737409" w="9888767">
                <a:moveTo>
                  <a:pt x="0" y="0"/>
                </a:moveTo>
                <a:lnTo>
                  <a:pt x="9888767" y="0"/>
                </a:lnTo>
                <a:lnTo>
                  <a:pt x="9888767" y="11737409"/>
                </a:lnTo>
                <a:lnTo>
                  <a:pt x="0" y="117374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7805332">
            <a:off x="11425779" y="5136657"/>
            <a:ext cx="9888767" cy="11737409"/>
          </a:xfrm>
          <a:custGeom>
            <a:avLst/>
            <a:gdLst/>
            <a:ahLst/>
            <a:cxnLst/>
            <a:rect r="r" b="b" t="t" l="l"/>
            <a:pathLst>
              <a:path h="11737409" w="9888767">
                <a:moveTo>
                  <a:pt x="0" y="0"/>
                </a:moveTo>
                <a:lnTo>
                  <a:pt x="9888767" y="0"/>
                </a:lnTo>
                <a:lnTo>
                  <a:pt x="9888767" y="11737409"/>
                </a:lnTo>
                <a:lnTo>
                  <a:pt x="0" y="1173740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7805332">
            <a:off x="11485195" y="5295465"/>
            <a:ext cx="9888767" cy="11737409"/>
          </a:xfrm>
          <a:custGeom>
            <a:avLst/>
            <a:gdLst/>
            <a:ahLst/>
            <a:cxnLst/>
            <a:rect r="r" b="b" t="t" l="l"/>
            <a:pathLst>
              <a:path h="11737409" w="9888767">
                <a:moveTo>
                  <a:pt x="0" y="0"/>
                </a:moveTo>
                <a:lnTo>
                  <a:pt x="9888767" y="0"/>
                </a:lnTo>
                <a:lnTo>
                  <a:pt x="9888767" y="11737409"/>
                </a:lnTo>
                <a:lnTo>
                  <a:pt x="0" y="117374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7805332">
            <a:off x="11666170" y="5490318"/>
            <a:ext cx="9888767" cy="11737409"/>
          </a:xfrm>
          <a:custGeom>
            <a:avLst/>
            <a:gdLst/>
            <a:ahLst/>
            <a:cxnLst/>
            <a:rect r="r" b="b" t="t" l="l"/>
            <a:pathLst>
              <a:path h="11737409" w="9888767">
                <a:moveTo>
                  <a:pt x="0" y="0"/>
                </a:moveTo>
                <a:lnTo>
                  <a:pt x="9888767" y="0"/>
                </a:lnTo>
                <a:lnTo>
                  <a:pt x="9888767" y="11737409"/>
                </a:lnTo>
                <a:lnTo>
                  <a:pt x="0" y="1173740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757787"/>
            <a:ext cx="15491366" cy="1052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680"/>
              </a:lnSpc>
              <a:spcBef>
                <a:spcPct val="0"/>
              </a:spcBef>
            </a:pPr>
            <a:r>
              <a:rPr lang="en-US" sz="6200">
                <a:solidFill>
                  <a:srgbClr val="2C2C2C"/>
                </a:solidFill>
                <a:latin typeface="Montserrat Bold"/>
              </a:rPr>
              <a:t>OWASP DC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7805332">
            <a:off x="10926493" y="4585569"/>
            <a:ext cx="9888767" cy="11737409"/>
          </a:xfrm>
          <a:custGeom>
            <a:avLst/>
            <a:gdLst/>
            <a:ahLst/>
            <a:cxnLst/>
            <a:rect r="r" b="b" t="t" l="l"/>
            <a:pathLst>
              <a:path h="11737409" w="9888767">
                <a:moveTo>
                  <a:pt x="0" y="0"/>
                </a:moveTo>
                <a:lnTo>
                  <a:pt x="9888767" y="0"/>
                </a:lnTo>
                <a:lnTo>
                  <a:pt x="9888767" y="11737409"/>
                </a:lnTo>
                <a:lnTo>
                  <a:pt x="0" y="117374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7805332">
            <a:off x="11107468" y="4780422"/>
            <a:ext cx="9888767" cy="11737409"/>
          </a:xfrm>
          <a:custGeom>
            <a:avLst/>
            <a:gdLst/>
            <a:ahLst/>
            <a:cxnLst/>
            <a:rect r="r" b="b" t="t" l="l"/>
            <a:pathLst>
              <a:path h="11737409" w="9888767">
                <a:moveTo>
                  <a:pt x="0" y="0"/>
                </a:moveTo>
                <a:lnTo>
                  <a:pt x="9888767" y="0"/>
                </a:lnTo>
                <a:lnTo>
                  <a:pt x="9888767" y="11737409"/>
                </a:lnTo>
                <a:lnTo>
                  <a:pt x="0" y="117374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7805332">
            <a:off x="11244804" y="4941804"/>
            <a:ext cx="9888767" cy="11737409"/>
          </a:xfrm>
          <a:custGeom>
            <a:avLst/>
            <a:gdLst/>
            <a:ahLst/>
            <a:cxnLst/>
            <a:rect r="r" b="b" t="t" l="l"/>
            <a:pathLst>
              <a:path h="11737409" w="9888767">
                <a:moveTo>
                  <a:pt x="0" y="0"/>
                </a:moveTo>
                <a:lnTo>
                  <a:pt x="9888767" y="0"/>
                </a:lnTo>
                <a:lnTo>
                  <a:pt x="9888767" y="11737409"/>
                </a:lnTo>
                <a:lnTo>
                  <a:pt x="0" y="117374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7805332">
            <a:off x="11425779" y="5136657"/>
            <a:ext cx="9888767" cy="11737409"/>
          </a:xfrm>
          <a:custGeom>
            <a:avLst/>
            <a:gdLst/>
            <a:ahLst/>
            <a:cxnLst/>
            <a:rect r="r" b="b" t="t" l="l"/>
            <a:pathLst>
              <a:path h="11737409" w="9888767">
                <a:moveTo>
                  <a:pt x="0" y="0"/>
                </a:moveTo>
                <a:lnTo>
                  <a:pt x="9888767" y="0"/>
                </a:lnTo>
                <a:lnTo>
                  <a:pt x="9888767" y="11737409"/>
                </a:lnTo>
                <a:lnTo>
                  <a:pt x="0" y="117374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7805332">
            <a:off x="11485195" y="5295465"/>
            <a:ext cx="9888767" cy="11737409"/>
          </a:xfrm>
          <a:custGeom>
            <a:avLst/>
            <a:gdLst/>
            <a:ahLst/>
            <a:cxnLst/>
            <a:rect r="r" b="b" t="t" l="l"/>
            <a:pathLst>
              <a:path h="11737409" w="9888767">
                <a:moveTo>
                  <a:pt x="0" y="0"/>
                </a:moveTo>
                <a:lnTo>
                  <a:pt x="9888767" y="0"/>
                </a:lnTo>
                <a:lnTo>
                  <a:pt x="9888767" y="11737409"/>
                </a:lnTo>
                <a:lnTo>
                  <a:pt x="0" y="117374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7805332">
            <a:off x="11666170" y="5490318"/>
            <a:ext cx="9888767" cy="11737409"/>
          </a:xfrm>
          <a:custGeom>
            <a:avLst/>
            <a:gdLst/>
            <a:ahLst/>
            <a:cxnLst/>
            <a:rect r="r" b="b" t="t" l="l"/>
            <a:pathLst>
              <a:path h="11737409" w="9888767">
                <a:moveTo>
                  <a:pt x="0" y="0"/>
                </a:moveTo>
                <a:lnTo>
                  <a:pt x="9888767" y="0"/>
                </a:lnTo>
                <a:lnTo>
                  <a:pt x="9888767" y="11737409"/>
                </a:lnTo>
                <a:lnTo>
                  <a:pt x="0" y="117374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28700" y="2497956"/>
            <a:ext cx="15491366" cy="712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880"/>
              </a:lnSpc>
              <a:spcBef>
                <a:spcPct val="0"/>
              </a:spcBef>
            </a:pPr>
            <a:r>
              <a:rPr lang="en-US" sz="4200">
                <a:solidFill>
                  <a:srgbClr val="2C2C2C"/>
                </a:solidFill>
                <a:latin typeface="Montserrat"/>
              </a:rPr>
              <a:t>Configuration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445198" y="4602085"/>
            <a:ext cx="1258565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2C2C2C"/>
                </a:solidFill>
                <a:latin typeface="Canva Sans Bold"/>
              </a:rPr>
              <a:t>&gt;&gt;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852341" y="5871132"/>
            <a:ext cx="2444279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2C2C2C"/>
                </a:solidFill>
                <a:latin typeface="Canva Sans"/>
              </a:rPr>
              <a:t>dependency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727081" y="6966754"/>
            <a:ext cx="2175421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2C2C2C"/>
                </a:solidFill>
                <a:latin typeface="Canva Sans"/>
              </a:rPr>
              <a:t>OWASP DC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470502" y="6966754"/>
            <a:ext cx="1311027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2C2C2C"/>
                </a:solidFill>
                <a:latin typeface="Canva Sans"/>
              </a:rPr>
              <a:t>Maven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4768524" y="4543139"/>
            <a:ext cx="2092534" cy="2100551"/>
          </a:xfrm>
          <a:custGeom>
            <a:avLst/>
            <a:gdLst/>
            <a:ahLst/>
            <a:cxnLst/>
            <a:rect r="r" b="b" t="t" l="l"/>
            <a:pathLst>
              <a:path h="2100551" w="2092534">
                <a:moveTo>
                  <a:pt x="0" y="0"/>
                </a:moveTo>
                <a:lnTo>
                  <a:pt x="2092534" y="0"/>
                </a:lnTo>
                <a:lnTo>
                  <a:pt x="2092534" y="2100551"/>
                </a:lnTo>
                <a:lnTo>
                  <a:pt x="0" y="210055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1249120" y="4541411"/>
            <a:ext cx="2096690" cy="2096690"/>
          </a:xfrm>
          <a:custGeom>
            <a:avLst/>
            <a:gdLst/>
            <a:ahLst/>
            <a:cxnLst/>
            <a:rect r="r" b="b" t="t" l="l"/>
            <a:pathLst>
              <a:path h="2096690" w="2096690">
                <a:moveTo>
                  <a:pt x="0" y="0"/>
                </a:moveTo>
                <a:lnTo>
                  <a:pt x="2096690" y="0"/>
                </a:lnTo>
                <a:lnTo>
                  <a:pt x="2096690" y="2096690"/>
                </a:lnTo>
                <a:lnTo>
                  <a:pt x="0" y="209669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-6498249">
            <a:off x="-6972183" y="-10284049"/>
            <a:ext cx="13308172" cy="13202431"/>
          </a:xfrm>
          <a:custGeom>
            <a:avLst/>
            <a:gdLst/>
            <a:ahLst/>
            <a:cxnLst/>
            <a:rect r="r" b="b" t="t" l="l"/>
            <a:pathLst>
              <a:path h="13202431" w="13308172">
                <a:moveTo>
                  <a:pt x="0" y="0"/>
                </a:moveTo>
                <a:lnTo>
                  <a:pt x="13308171" y="0"/>
                </a:lnTo>
                <a:lnTo>
                  <a:pt x="13308171" y="13202431"/>
                </a:lnTo>
                <a:lnTo>
                  <a:pt x="0" y="1320243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-6515652">
            <a:off x="-7123425" y="-10469710"/>
            <a:ext cx="13308172" cy="13202431"/>
          </a:xfrm>
          <a:custGeom>
            <a:avLst/>
            <a:gdLst/>
            <a:ahLst/>
            <a:cxnLst/>
            <a:rect r="r" b="b" t="t" l="l"/>
            <a:pathLst>
              <a:path h="13202431" w="13308172">
                <a:moveTo>
                  <a:pt x="0" y="0"/>
                </a:moveTo>
                <a:lnTo>
                  <a:pt x="13308171" y="0"/>
                </a:lnTo>
                <a:lnTo>
                  <a:pt x="13308171" y="13202431"/>
                </a:lnTo>
                <a:lnTo>
                  <a:pt x="0" y="1320243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-6498249">
            <a:off x="-7260126" y="-10676678"/>
            <a:ext cx="13308172" cy="13202431"/>
          </a:xfrm>
          <a:custGeom>
            <a:avLst/>
            <a:gdLst/>
            <a:ahLst/>
            <a:cxnLst/>
            <a:rect r="r" b="b" t="t" l="l"/>
            <a:pathLst>
              <a:path h="13202431" w="13308172">
                <a:moveTo>
                  <a:pt x="0" y="0"/>
                </a:moveTo>
                <a:lnTo>
                  <a:pt x="13308171" y="0"/>
                </a:lnTo>
                <a:lnTo>
                  <a:pt x="13308171" y="13202432"/>
                </a:lnTo>
                <a:lnTo>
                  <a:pt x="0" y="1320243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-6515652">
            <a:off x="-7281505" y="-10850710"/>
            <a:ext cx="13308172" cy="13202431"/>
          </a:xfrm>
          <a:custGeom>
            <a:avLst/>
            <a:gdLst/>
            <a:ahLst/>
            <a:cxnLst/>
            <a:rect r="r" b="b" t="t" l="l"/>
            <a:pathLst>
              <a:path h="13202431" w="13308172">
                <a:moveTo>
                  <a:pt x="0" y="0"/>
                </a:moveTo>
                <a:lnTo>
                  <a:pt x="13308172" y="0"/>
                </a:lnTo>
                <a:lnTo>
                  <a:pt x="13308172" y="13202431"/>
                </a:lnTo>
                <a:lnTo>
                  <a:pt x="0" y="1320243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-6498249">
            <a:off x="-7418206" y="-11057678"/>
            <a:ext cx="13308172" cy="13202431"/>
          </a:xfrm>
          <a:custGeom>
            <a:avLst/>
            <a:gdLst/>
            <a:ahLst/>
            <a:cxnLst/>
            <a:rect r="r" b="b" t="t" l="l"/>
            <a:pathLst>
              <a:path h="13202431" w="13308172">
                <a:moveTo>
                  <a:pt x="0" y="0"/>
                </a:moveTo>
                <a:lnTo>
                  <a:pt x="13308172" y="0"/>
                </a:lnTo>
                <a:lnTo>
                  <a:pt x="13308172" y="13202432"/>
                </a:lnTo>
                <a:lnTo>
                  <a:pt x="0" y="1320243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420211" y="3972426"/>
            <a:ext cx="2288768" cy="2288768"/>
          </a:xfrm>
          <a:custGeom>
            <a:avLst/>
            <a:gdLst/>
            <a:ahLst/>
            <a:cxnLst/>
            <a:rect r="r" b="b" t="t" l="l"/>
            <a:pathLst>
              <a:path h="2288768" w="2288768">
                <a:moveTo>
                  <a:pt x="0" y="0"/>
                </a:moveTo>
                <a:lnTo>
                  <a:pt x="2288768" y="0"/>
                </a:lnTo>
                <a:lnTo>
                  <a:pt x="2288768" y="2288768"/>
                </a:lnTo>
                <a:lnTo>
                  <a:pt x="0" y="22887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987289" y="3972426"/>
            <a:ext cx="2281291" cy="2281291"/>
          </a:xfrm>
          <a:custGeom>
            <a:avLst/>
            <a:gdLst/>
            <a:ahLst/>
            <a:cxnLst/>
            <a:rect r="r" b="b" t="t" l="l"/>
            <a:pathLst>
              <a:path h="2281291" w="2281291">
                <a:moveTo>
                  <a:pt x="0" y="0"/>
                </a:moveTo>
                <a:lnTo>
                  <a:pt x="2281292" y="0"/>
                </a:lnTo>
                <a:lnTo>
                  <a:pt x="2281292" y="2281292"/>
                </a:lnTo>
                <a:lnTo>
                  <a:pt x="0" y="22812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757787"/>
            <a:ext cx="15416241" cy="1052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680"/>
              </a:lnSpc>
              <a:spcBef>
                <a:spcPct val="0"/>
              </a:spcBef>
            </a:pPr>
            <a:r>
              <a:rPr lang="en-US" sz="6200">
                <a:solidFill>
                  <a:srgbClr val="2C2C2C"/>
                </a:solidFill>
                <a:latin typeface="Montserrat Bold"/>
              </a:rPr>
              <a:t>Apache Commons CSV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205060" y="7602019"/>
            <a:ext cx="2719070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2C2C2C"/>
                </a:solidFill>
                <a:latin typeface="Montserrat"/>
              </a:rPr>
              <a:t>Lines of code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715913" y="6565698"/>
            <a:ext cx="1697364" cy="7124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79"/>
              </a:lnSpc>
              <a:spcBef>
                <a:spcPct val="0"/>
              </a:spcBef>
            </a:pPr>
            <a:r>
              <a:rPr lang="en-US" sz="4199">
                <a:solidFill>
                  <a:srgbClr val="1F7044"/>
                </a:solidFill>
                <a:latin typeface="Montserrat Bold"/>
              </a:rPr>
              <a:t>37300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703594" y="6565698"/>
            <a:ext cx="848682" cy="7124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79"/>
              </a:lnSpc>
              <a:spcBef>
                <a:spcPct val="0"/>
              </a:spcBef>
            </a:pPr>
            <a:r>
              <a:rPr lang="en-US" sz="4199">
                <a:solidFill>
                  <a:srgbClr val="1F7044"/>
                </a:solidFill>
                <a:latin typeface="Montserrat Bold"/>
              </a:rPr>
              <a:t>46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139743" y="7602019"/>
            <a:ext cx="1976384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2C2C2C"/>
                </a:solidFill>
                <a:latin typeface="Montserrat"/>
              </a:rPr>
              <a:t>Classes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2497956"/>
            <a:ext cx="15491366" cy="712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880"/>
              </a:lnSpc>
              <a:spcBef>
                <a:spcPct val="0"/>
              </a:spcBef>
            </a:pPr>
            <a:r>
              <a:rPr lang="en-US" sz="4200">
                <a:solidFill>
                  <a:srgbClr val="2C2C2C"/>
                </a:solidFill>
                <a:latin typeface="Montserrat"/>
              </a:rPr>
              <a:t>Size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-8000737">
            <a:off x="-6349778" y="7248482"/>
            <a:ext cx="9341405" cy="9267183"/>
          </a:xfrm>
          <a:custGeom>
            <a:avLst/>
            <a:gdLst/>
            <a:ahLst/>
            <a:cxnLst/>
            <a:rect r="r" b="b" t="t" l="l"/>
            <a:pathLst>
              <a:path h="9267183" w="9341405">
                <a:moveTo>
                  <a:pt x="0" y="0"/>
                </a:moveTo>
                <a:lnTo>
                  <a:pt x="9341405" y="0"/>
                </a:lnTo>
                <a:lnTo>
                  <a:pt x="9341405" y="9267182"/>
                </a:lnTo>
                <a:lnTo>
                  <a:pt x="0" y="926718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lgDash"/>
            <a:miter/>
          </a:ln>
        </p:spPr>
      </p:sp>
      <p:sp>
        <p:nvSpPr>
          <p:cNvPr name="Freeform 11" id="11"/>
          <p:cNvSpPr/>
          <p:nvPr/>
        </p:nvSpPr>
        <p:spPr>
          <a:xfrm flipH="false" flipV="false" rot="-8000737">
            <a:off x="-6525350" y="7375531"/>
            <a:ext cx="9341405" cy="9267183"/>
          </a:xfrm>
          <a:custGeom>
            <a:avLst/>
            <a:gdLst/>
            <a:ahLst/>
            <a:cxnLst/>
            <a:rect r="r" b="b" t="t" l="l"/>
            <a:pathLst>
              <a:path h="9267183" w="9341405">
                <a:moveTo>
                  <a:pt x="0" y="0"/>
                </a:moveTo>
                <a:lnTo>
                  <a:pt x="9341405" y="0"/>
                </a:lnTo>
                <a:lnTo>
                  <a:pt x="9341405" y="9267183"/>
                </a:lnTo>
                <a:lnTo>
                  <a:pt x="0" y="926718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lgDash"/>
            <a:miter/>
          </a:ln>
        </p:spPr>
      </p:sp>
      <p:sp>
        <p:nvSpPr>
          <p:cNvPr name="Freeform 12" id="12"/>
          <p:cNvSpPr/>
          <p:nvPr/>
        </p:nvSpPr>
        <p:spPr>
          <a:xfrm flipH="false" flipV="false" rot="-8000737">
            <a:off x="-6652683" y="7642762"/>
            <a:ext cx="9341405" cy="9267183"/>
          </a:xfrm>
          <a:custGeom>
            <a:avLst/>
            <a:gdLst/>
            <a:ahLst/>
            <a:cxnLst/>
            <a:rect r="r" b="b" t="t" l="l"/>
            <a:pathLst>
              <a:path h="9267183" w="9341405">
                <a:moveTo>
                  <a:pt x="0" y="0"/>
                </a:moveTo>
                <a:lnTo>
                  <a:pt x="9341405" y="0"/>
                </a:lnTo>
                <a:lnTo>
                  <a:pt x="9341405" y="9267183"/>
                </a:lnTo>
                <a:lnTo>
                  <a:pt x="0" y="926718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lgDash"/>
            <a:miter/>
          </a:ln>
        </p:spPr>
      </p:sp>
      <p:sp>
        <p:nvSpPr>
          <p:cNvPr name="Freeform 13" id="13"/>
          <p:cNvSpPr/>
          <p:nvPr/>
        </p:nvSpPr>
        <p:spPr>
          <a:xfrm flipH="false" flipV="false" rot="-8000737">
            <a:off x="-6828255" y="7769812"/>
            <a:ext cx="9341405" cy="9267183"/>
          </a:xfrm>
          <a:custGeom>
            <a:avLst/>
            <a:gdLst/>
            <a:ahLst/>
            <a:cxnLst/>
            <a:rect r="r" b="b" t="t" l="l"/>
            <a:pathLst>
              <a:path h="9267183" w="9341405">
                <a:moveTo>
                  <a:pt x="0" y="0"/>
                </a:moveTo>
                <a:lnTo>
                  <a:pt x="9341405" y="0"/>
                </a:lnTo>
                <a:lnTo>
                  <a:pt x="9341405" y="9267182"/>
                </a:lnTo>
                <a:lnTo>
                  <a:pt x="0" y="926718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lgDash"/>
            <a:miter/>
          </a:ln>
        </p:spPr>
      </p:sp>
      <p:sp>
        <p:nvSpPr>
          <p:cNvPr name="Freeform 14" id="14"/>
          <p:cNvSpPr/>
          <p:nvPr/>
        </p:nvSpPr>
        <p:spPr>
          <a:xfrm flipH="false" flipV="false" rot="-8000737">
            <a:off x="-6927131" y="8037043"/>
            <a:ext cx="9341405" cy="9267183"/>
          </a:xfrm>
          <a:custGeom>
            <a:avLst/>
            <a:gdLst/>
            <a:ahLst/>
            <a:cxnLst/>
            <a:rect r="r" b="b" t="t" l="l"/>
            <a:pathLst>
              <a:path h="9267183" w="9341405">
                <a:moveTo>
                  <a:pt x="0" y="0"/>
                </a:moveTo>
                <a:lnTo>
                  <a:pt x="9341405" y="0"/>
                </a:lnTo>
                <a:lnTo>
                  <a:pt x="9341405" y="9267183"/>
                </a:lnTo>
                <a:lnTo>
                  <a:pt x="0" y="926718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lgDash"/>
            <a:miter/>
          </a:ln>
        </p:spPr>
      </p:sp>
      <p:sp>
        <p:nvSpPr>
          <p:cNvPr name="Freeform 15" id="15"/>
          <p:cNvSpPr/>
          <p:nvPr/>
        </p:nvSpPr>
        <p:spPr>
          <a:xfrm flipH="false" flipV="false" rot="-8000737">
            <a:off x="-7102703" y="8164092"/>
            <a:ext cx="9341405" cy="9267183"/>
          </a:xfrm>
          <a:custGeom>
            <a:avLst/>
            <a:gdLst/>
            <a:ahLst/>
            <a:cxnLst/>
            <a:rect r="r" b="b" t="t" l="l"/>
            <a:pathLst>
              <a:path h="9267183" w="9341405">
                <a:moveTo>
                  <a:pt x="0" y="0"/>
                </a:moveTo>
                <a:lnTo>
                  <a:pt x="9341405" y="0"/>
                </a:lnTo>
                <a:lnTo>
                  <a:pt x="9341405" y="9267183"/>
                </a:lnTo>
                <a:lnTo>
                  <a:pt x="0" y="926718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lgDash"/>
            <a:miter/>
          </a:ln>
        </p:spPr>
      </p:sp>
      <p:sp>
        <p:nvSpPr>
          <p:cNvPr name="Freeform 16" id="16"/>
          <p:cNvSpPr/>
          <p:nvPr/>
        </p:nvSpPr>
        <p:spPr>
          <a:xfrm flipH="false" flipV="false" rot="-832594">
            <a:off x="12707183" y="-5319797"/>
            <a:ext cx="9888767" cy="11737409"/>
          </a:xfrm>
          <a:custGeom>
            <a:avLst/>
            <a:gdLst/>
            <a:ahLst/>
            <a:cxnLst/>
            <a:rect r="r" b="b" t="t" l="l"/>
            <a:pathLst>
              <a:path h="11737409" w="9888767">
                <a:moveTo>
                  <a:pt x="0" y="0"/>
                </a:moveTo>
                <a:lnTo>
                  <a:pt x="9888768" y="0"/>
                </a:lnTo>
                <a:lnTo>
                  <a:pt x="9888768" y="11737409"/>
                </a:lnTo>
                <a:lnTo>
                  <a:pt x="0" y="1173740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-832594">
            <a:off x="12844736" y="-5460042"/>
            <a:ext cx="9888767" cy="11737409"/>
          </a:xfrm>
          <a:custGeom>
            <a:avLst/>
            <a:gdLst/>
            <a:ahLst/>
            <a:cxnLst/>
            <a:rect r="r" b="b" t="t" l="l"/>
            <a:pathLst>
              <a:path h="11737409" w="9888767">
                <a:moveTo>
                  <a:pt x="0" y="0"/>
                </a:moveTo>
                <a:lnTo>
                  <a:pt x="9888767" y="0"/>
                </a:lnTo>
                <a:lnTo>
                  <a:pt x="9888767" y="11737409"/>
                </a:lnTo>
                <a:lnTo>
                  <a:pt x="0" y="1173740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-832594">
            <a:off x="13001866" y="-5580017"/>
            <a:ext cx="9888767" cy="11737409"/>
          </a:xfrm>
          <a:custGeom>
            <a:avLst/>
            <a:gdLst/>
            <a:ahLst/>
            <a:cxnLst/>
            <a:rect r="r" b="b" t="t" l="l"/>
            <a:pathLst>
              <a:path h="11737409" w="9888767">
                <a:moveTo>
                  <a:pt x="0" y="0"/>
                </a:moveTo>
                <a:lnTo>
                  <a:pt x="9888767" y="0"/>
                </a:lnTo>
                <a:lnTo>
                  <a:pt x="9888767" y="11737409"/>
                </a:lnTo>
                <a:lnTo>
                  <a:pt x="0" y="1173740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-832594">
            <a:off x="13139419" y="-5720262"/>
            <a:ext cx="9888767" cy="11737409"/>
          </a:xfrm>
          <a:custGeom>
            <a:avLst/>
            <a:gdLst/>
            <a:ahLst/>
            <a:cxnLst/>
            <a:rect r="r" b="b" t="t" l="l"/>
            <a:pathLst>
              <a:path h="11737409" w="9888767">
                <a:moveTo>
                  <a:pt x="0" y="0"/>
                </a:moveTo>
                <a:lnTo>
                  <a:pt x="9888767" y="0"/>
                </a:lnTo>
                <a:lnTo>
                  <a:pt x="9888767" y="11737409"/>
                </a:lnTo>
                <a:lnTo>
                  <a:pt x="0" y="1173740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-832594">
            <a:off x="13274840" y="-5846207"/>
            <a:ext cx="9888767" cy="11737409"/>
          </a:xfrm>
          <a:custGeom>
            <a:avLst/>
            <a:gdLst/>
            <a:ahLst/>
            <a:cxnLst/>
            <a:rect r="r" b="b" t="t" l="l"/>
            <a:pathLst>
              <a:path h="11737409" w="9888767">
                <a:moveTo>
                  <a:pt x="0" y="0"/>
                </a:moveTo>
                <a:lnTo>
                  <a:pt x="9888767" y="0"/>
                </a:lnTo>
                <a:lnTo>
                  <a:pt x="9888767" y="11737409"/>
                </a:lnTo>
                <a:lnTo>
                  <a:pt x="0" y="1173740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-832594">
            <a:off x="13412393" y="-5986452"/>
            <a:ext cx="9888767" cy="11737409"/>
          </a:xfrm>
          <a:custGeom>
            <a:avLst/>
            <a:gdLst/>
            <a:ahLst/>
            <a:cxnLst/>
            <a:rect r="r" b="b" t="t" l="l"/>
            <a:pathLst>
              <a:path h="11737409" w="9888767">
                <a:moveTo>
                  <a:pt x="0" y="0"/>
                </a:moveTo>
                <a:lnTo>
                  <a:pt x="9888767" y="0"/>
                </a:lnTo>
                <a:lnTo>
                  <a:pt x="9888767" y="11737409"/>
                </a:lnTo>
                <a:lnTo>
                  <a:pt x="0" y="1173740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-832594">
            <a:off x="13597742" y="-6073149"/>
            <a:ext cx="9888767" cy="11737409"/>
          </a:xfrm>
          <a:custGeom>
            <a:avLst/>
            <a:gdLst/>
            <a:ahLst/>
            <a:cxnLst/>
            <a:rect r="r" b="b" t="t" l="l"/>
            <a:pathLst>
              <a:path h="11737409" w="9888767">
                <a:moveTo>
                  <a:pt x="0" y="0"/>
                </a:moveTo>
                <a:lnTo>
                  <a:pt x="9888768" y="0"/>
                </a:lnTo>
                <a:lnTo>
                  <a:pt x="9888768" y="11737409"/>
                </a:lnTo>
                <a:lnTo>
                  <a:pt x="0" y="1173740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-832594">
            <a:off x="13735295" y="-6213394"/>
            <a:ext cx="9888767" cy="11737409"/>
          </a:xfrm>
          <a:custGeom>
            <a:avLst/>
            <a:gdLst/>
            <a:ahLst/>
            <a:cxnLst/>
            <a:rect r="r" b="b" t="t" l="l"/>
            <a:pathLst>
              <a:path h="11737409" w="9888767">
                <a:moveTo>
                  <a:pt x="0" y="0"/>
                </a:moveTo>
                <a:lnTo>
                  <a:pt x="9888767" y="0"/>
                </a:lnTo>
                <a:lnTo>
                  <a:pt x="9888767" y="11737410"/>
                </a:lnTo>
                <a:lnTo>
                  <a:pt x="0" y="1173741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-832594">
            <a:off x="13977795" y="-6213394"/>
            <a:ext cx="9888767" cy="11737409"/>
          </a:xfrm>
          <a:custGeom>
            <a:avLst/>
            <a:gdLst/>
            <a:ahLst/>
            <a:cxnLst/>
            <a:rect r="r" b="b" t="t" l="l"/>
            <a:pathLst>
              <a:path h="11737409" w="9888767">
                <a:moveTo>
                  <a:pt x="0" y="0"/>
                </a:moveTo>
                <a:lnTo>
                  <a:pt x="9888767" y="0"/>
                </a:lnTo>
                <a:lnTo>
                  <a:pt x="9888767" y="11737410"/>
                </a:lnTo>
                <a:lnTo>
                  <a:pt x="0" y="1173741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-832594">
            <a:off x="14115347" y="-6353639"/>
            <a:ext cx="9888767" cy="11737409"/>
          </a:xfrm>
          <a:custGeom>
            <a:avLst/>
            <a:gdLst/>
            <a:ahLst/>
            <a:cxnLst/>
            <a:rect r="r" b="b" t="t" l="l"/>
            <a:pathLst>
              <a:path h="11737409" w="9888767">
                <a:moveTo>
                  <a:pt x="0" y="0"/>
                </a:moveTo>
                <a:lnTo>
                  <a:pt x="9888768" y="0"/>
                </a:lnTo>
                <a:lnTo>
                  <a:pt x="9888768" y="11737410"/>
                </a:lnTo>
                <a:lnTo>
                  <a:pt x="0" y="1173741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3975521"/>
            <a:ext cx="1464478" cy="1464478"/>
          </a:xfrm>
          <a:custGeom>
            <a:avLst/>
            <a:gdLst/>
            <a:ahLst/>
            <a:cxnLst/>
            <a:rect r="r" b="b" t="t" l="l"/>
            <a:pathLst>
              <a:path h="1464478" w="1464478">
                <a:moveTo>
                  <a:pt x="0" y="0"/>
                </a:moveTo>
                <a:lnTo>
                  <a:pt x="1464478" y="0"/>
                </a:lnTo>
                <a:lnTo>
                  <a:pt x="1464478" y="1464478"/>
                </a:lnTo>
                <a:lnTo>
                  <a:pt x="0" y="14644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757787"/>
            <a:ext cx="15491366" cy="1052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680"/>
              </a:lnSpc>
              <a:spcBef>
                <a:spcPct val="0"/>
              </a:spcBef>
            </a:pPr>
            <a:r>
              <a:rPr lang="en-US" sz="6200">
                <a:solidFill>
                  <a:srgbClr val="2C2C2C"/>
                </a:solidFill>
                <a:latin typeface="Montserrat Bold"/>
              </a:rPr>
              <a:t>OWASP DC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2497956"/>
            <a:ext cx="15491366" cy="712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880"/>
              </a:lnSpc>
              <a:spcBef>
                <a:spcPct val="0"/>
              </a:spcBef>
            </a:pPr>
            <a:r>
              <a:rPr lang="en-US" sz="4200">
                <a:solidFill>
                  <a:srgbClr val="2C2C2C"/>
                </a:solidFill>
                <a:latin typeface="Montserrat"/>
              </a:rPr>
              <a:t>Identified vulnerabilities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965419" y="4410263"/>
            <a:ext cx="10291680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2C2C2C"/>
                </a:solidFill>
                <a:latin typeface="Montserrat"/>
              </a:rPr>
              <a:t>No known vulnerabilities reported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-6498249">
            <a:off x="-6972183" y="-10284049"/>
            <a:ext cx="13308172" cy="13202431"/>
          </a:xfrm>
          <a:custGeom>
            <a:avLst/>
            <a:gdLst/>
            <a:ahLst/>
            <a:cxnLst/>
            <a:rect r="r" b="b" t="t" l="l"/>
            <a:pathLst>
              <a:path h="13202431" w="13308172">
                <a:moveTo>
                  <a:pt x="0" y="0"/>
                </a:moveTo>
                <a:lnTo>
                  <a:pt x="13308171" y="0"/>
                </a:lnTo>
                <a:lnTo>
                  <a:pt x="13308171" y="13202431"/>
                </a:lnTo>
                <a:lnTo>
                  <a:pt x="0" y="132024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6515652">
            <a:off x="-7123425" y="-10469710"/>
            <a:ext cx="13308172" cy="13202431"/>
          </a:xfrm>
          <a:custGeom>
            <a:avLst/>
            <a:gdLst/>
            <a:ahLst/>
            <a:cxnLst/>
            <a:rect r="r" b="b" t="t" l="l"/>
            <a:pathLst>
              <a:path h="13202431" w="13308172">
                <a:moveTo>
                  <a:pt x="0" y="0"/>
                </a:moveTo>
                <a:lnTo>
                  <a:pt x="13308171" y="0"/>
                </a:lnTo>
                <a:lnTo>
                  <a:pt x="13308171" y="13202431"/>
                </a:lnTo>
                <a:lnTo>
                  <a:pt x="0" y="1320243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6498249">
            <a:off x="-7260126" y="-10676678"/>
            <a:ext cx="13308172" cy="13202431"/>
          </a:xfrm>
          <a:custGeom>
            <a:avLst/>
            <a:gdLst/>
            <a:ahLst/>
            <a:cxnLst/>
            <a:rect r="r" b="b" t="t" l="l"/>
            <a:pathLst>
              <a:path h="13202431" w="13308172">
                <a:moveTo>
                  <a:pt x="0" y="0"/>
                </a:moveTo>
                <a:lnTo>
                  <a:pt x="13308171" y="0"/>
                </a:lnTo>
                <a:lnTo>
                  <a:pt x="13308171" y="13202432"/>
                </a:lnTo>
                <a:lnTo>
                  <a:pt x="0" y="132024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6515652">
            <a:off x="-7281505" y="-10850710"/>
            <a:ext cx="13308172" cy="13202431"/>
          </a:xfrm>
          <a:custGeom>
            <a:avLst/>
            <a:gdLst/>
            <a:ahLst/>
            <a:cxnLst/>
            <a:rect r="r" b="b" t="t" l="l"/>
            <a:pathLst>
              <a:path h="13202431" w="13308172">
                <a:moveTo>
                  <a:pt x="0" y="0"/>
                </a:moveTo>
                <a:lnTo>
                  <a:pt x="13308172" y="0"/>
                </a:lnTo>
                <a:lnTo>
                  <a:pt x="13308172" y="13202431"/>
                </a:lnTo>
                <a:lnTo>
                  <a:pt x="0" y="1320243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6498249">
            <a:off x="-7418206" y="-11057678"/>
            <a:ext cx="13308172" cy="13202431"/>
          </a:xfrm>
          <a:custGeom>
            <a:avLst/>
            <a:gdLst/>
            <a:ahLst/>
            <a:cxnLst/>
            <a:rect r="r" b="b" t="t" l="l"/>
            <a:pathLst>
              <a:path h="13202431" w="13308172">
                <a:moveTo>
                  <a:pt x="0" y="0"/>
                </a:moveTo>
                <a:lnTo>
                  <a:pt x="13308172" y="0"/>
                </a:lnTo>
                <a:lnTo>
                  <a:pt x="13308172" y="13202432"/>
                </a:lnTo>
                <a:lnTo>
                  <a:pt x="0" y="132024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7805332">
            <a:off x="10926493" y="4585569"/>
            <a:ext cx="9888767" cy="11737409"/>
          </a:xfrm>
          <a:custGeom>
            <a:avLst/>
            <a:gdLst/>
            <a:ahLst/>
            <a:cxnLst/>
            <a:rect r="r" b="b" t="t" l="l"/>
            <a:pathLst>
              <a:path h="11737409" w="9888767">
                <a:moveTo>
                  <a:pt x="0" y="0"/>
                </a:moveTo>
                <a:lnTo>
                  <a:pt x="9888767" y="0"/>
                </a:lnTo>
                <a:lnTo>
                  <a:pt x="9888767" y="11737409"/>
                </a:lnTo>
                <a:lnTo>
                  <a:pt x="0" y="117374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7805332">
            <a:off x="11107468" y="4780422"/>
            <a:ext cx="9888767" cy="11737409"/>
          </a:xfrm>
          <a:custGeom>
            <a:avLst/>
            <a:gdLst/>
            <a:ahLst/>
            <a:cxnLst/>
            <a:rect r="r" b="b" t="t" l="l"/>
            <a:pathLst>
              <a:path h="11737409" w="9888767">
                <a:moveTo>
                  <a:pt x="0" y="0"/>
                </a:moveTo>
                <a:lnTo>
                  <a:pt x="9888767" y="0"/>
                </a:lnTo>
                <a:lnTo>
                  <a:pt x="9888767" y="11737409"/>
                </a:lnTo>
                <a:lnTo>
                  <a:pt x="0" y="1173740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7805332">
            <a:off x="11244804" y="4941804"/>
            <a:ext cx="9888767" cy="11737409"/>
          </a:xfrm>
          <a:custGeom>
            <a:avLst/>
            <a:gdLst/>
            <a:ahLst/>
            <a:cxnLst/>
            <a:rect r="r" b="b" t="t" l="l"/>
            <a:pathLst>
              <a:path h="11737409" w="9888767">
                <a:moveTo>
                  <a:pt x="0" y="0"/>
                </a:moveTo>
                <a:lnTo>
                  <a:pt x="9888767" y="0"/>
                </a:lnTo>
                <a:lnTo>
                  <a:pt x="9888767" y="11737409"/>
                </a:lnTo>
                <a:lnTo>
                  <a:pt x="0" y="117374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7805332">
            <a:off x="11425779" y="5136657"/>
            <a:ext cx="9888767" cy="11737409"/>
          </a:xfrm>
          <a:custGeom>
            <a:avLst/>
            <a:gdLst/>
            <a:ahLst/>
            <a:cxnLst/>
            <a:rect r="r" b="b" t="t" l="l"/>
            <a:pathLst>
              <a:path h="11737409" w="9888767">
                <a:moveTo>
                  <a:pt x="0" y="0"/>
                </a:moveTo>
                <a:lnTo>
                  <a:pt x="9888767" y="0"/>
                </a:lnTo>
                <a:lnTo>
                  <a:pt x="9888767" y="11737409"/>
                </a:lnTo>
                <a:lnTo>
                  <a:pt x="0" y="1173740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7805332">
            <a:off x="11485195" y="5295465"/>
            <a:ext cx="9888767" cy="11737409"/>
          </a:xfrm>
          <a:custGeom>
            <a:avLst/>
            <a:gdLst/>
            <a:ahLst/>
            <a:cxnLst/>
            <a:rect r="r" b="b" t="t" l="l"/>
            <a:pathLst>
              <a:path h="11737409" w="9888767">
                <a:moveTo>
                  <a:pt x="0" y="0"/>
                </a:moveTo>
                <a:lnTo>
                  <a:pt x="9888767" y="0"/>
                </a:lnTo>
                <a:lnTo>
                  <a:pt x="9888767" y="11737409"/>
                </a:lnTo>
                <a:lnTo>
                  <a:pt x="0" y="117374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7805332">
            <a:off x="11666170" y="5490318"/>
            <a:ext cx="9888767" cy="11737409"/>
          </a:xfrm>
          <a:custGeom>
            <a:avLst/>
            <a:gdLst/>
            <a:ahLst/>
            <a:cxnLst/>
            <a:rect r="r" b="b" t="t" l="l"/>
            <a:pathLst>
              <a:path h="11737409" w="9888767">
                <a:moveTo>
                  <a:pt x="0" y="0"/>
                </a:moveTo>
                <a:lnTo>
                  <a:pt x="9888767" y="0"/>
                </a:lnTo>
                <a:lnTo>
                  <a:pt x="9888767" y="11737409"/>
                </a:lnTo>
                <a:lnTo>
                  <a:pt x="0" y="1173740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105663" y="4366657"/>
            <a:ext cx="14076674" cy="14012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488"/>
              </a:lnSpc>
              <a:spcBef>
                <a:spcPct val="0"/>
              </a:spcBef>
            </a:pPr>
            <a:r>
              <a:rPr lang="en-US" sz="8206">
                <a:solidFill>
                  <a:srgbClr val="2C2C2C"/>
                </a:solidFill>
                <a:latin typeface="Montserrat Bold"/>
              </a:rPr>
              <a:t>Conclusions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-5923896">
            <a:off x="-9740468" y="1476205"/>
            <a:ext cx="12732144" cy="12630980"/>
          </a:xfrm>
          <a:custGeom>
            <a:avLst/>
            <a:gdLst/>
            <a:ahLst/>
            <a:cxnLst/>
            <a:rect r="r" b="b" t="t" l="l"/>
            <a:pathLst>
              <a:path h="12630980" w="12732144">
                <a:moveTo>
                  <a:pt x="0" y="0"/>
                </a:moveTo>
                <a:lnTo>
                  <a:pt x="12732144" y="0"/>
                </a:lnTo>
                <a:lnTo>
                  <a:pt x="12732144" y="12630980"/>
                </a:lnTo>
                <a:lnTo>
                  <a:pt x="0" y="126309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5923896">
            <a:off x="-10376630" y="1820698"/>
            <a:ext cx="12732144" cy="12630980"/>
          </a:xfrm>
          <a:custGeom>
            <a:avLst/>
            <a:gdLst/>
            <a:ahLst/>
            <a:cxnLst/>
            <a:rect r="r" b="b" t="t" l="l"/>
            <a:pathLst>
              <a:path h="12630980" w="12732144">
                <a:moveTo>
                  <a:pt x="0" y="0"/>
                </a:moveTo>
                <a:lnTo>
                  <a:pt x="12732144" y="0"/>
                </a:lnTo>
                <a:lnTo>
                  <a:pt x="12732144" y="12630981"/>
                </a:lnTo>
                <a:lnTo>
                  <a:pt x="0" y="1263098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9340509">
            <a:off x="13391241" y="-5897280"/>
            <a:ext cx="9888767" cy="11737409"/>
          </a:xfrm>
          <a:custGeom>
            <a:avLst/>
            <a:gdLst/>
            <a:ahLst/>
            <a:cxnLst/>
            <a:rect r="r" b="b" t="t" l="l"/>
            <a:pathLst>
              <a:path h="11737409" w="9888767">
                <a:moveTo>
                  <a:pt x="0" y="0"/>
                </a:moveTo>
                <a:lnTo>
                  <a:pt x="9888768" y="0"/>
                </a:lnTo>
                <a:lnTo>
                  <a:pt x="9888768" y="11737410"/>
                </a:lnTo>
                <a:lnTo>
                  <a:pt x="0" y="1173741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9340509">
            <a:off x="13989481" y="-6352584"/>
            <a:ext cx="9888767" cy="11737409"/>
          </a:xfrm>
          <a:custGeom>
            <a:avLst/>
            <a:gdLst/>
            <a:ahLst/>
            <a:cxnLst/>
            <a:rect r="r" b="b" t="t" l="l"/>
            <a:pathLst>
              <a:path h="11737409" w="9888767">
                <a:moveTo>
                  <a:pt x="0" y="0"/>
                </a:moveTo>
                <a:lnTo>
                  <a:pt x="9888767" y="0"/>
                </a:lnTo>
                <a:lnTo>
                  <a:pt x="9888767" y="11737409"/>
                </a:lnTo>
                <a:lnTo>
                  <a:pt x="0" y="117374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757787"/>
            <a:ext cx="15491366" cy="1052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680"/>
              </a:lnSpc>
              <a:spcBef>
                <a:spcPct val="0"/>
              </a:spcBef>
            </a:pPr>
            <a:r>
              <a:rPr lang="en-US" sz="6200">
                <a:solidFill>
                  <a:srgbClr val="2C2C2C"/>
                </a:solidFill>
                <a:latin typeface="Montserrat Bold"/>
              </a:rPr>
              <a:t>Conclusions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-5923896">
            <a:off x="-10784478" y="1964230"/>
            <a:ext cx="12732144" cy="12630980"/>
          </a:xfrm>
          <a:custGeom>
            <a:avLst/>
            <a:gdLst/>
            <a:ahLst/>
            <a:cxnLst/>
            <a:rect r="r" b="b" t="t" l="l"/>
            <a:pathLst>
              <a:path h="12630980" w="12732144">
                <a:moveTo>
                  <a:pt x="0" y="0"/>
                </a:moveTo>
                <a:lnTo>
                  <a:pt x="12732144" y="0"/>
                </a:lnTo>
                <a:lnTo>
                  <a:pt x="12732144" y="12630981"/>
                </a:lnTo>
                <a:lnTo>
                  <a:pt x="0" y="1263098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5923896">
            <a:off x="-11034548" y="2099861"/>
            <a:ext cx="12732144" cy="12630980"/>
          </a:xfrm>
          <a:custGeom>
            <a:avLst/>
            <a:gdLst/>
            <a:ahLst/>
            <a:cxnLst/>
            <a:rect r="r" b="b" t="t" l="l"/>
            <a:pathLst>
              <a:path h="12630980" w="12732144">
                <a:moveTo>
                  <a:pt x="0" y="0"/>
                </a:moveTo>
                <a:lnTo>
                  <a:pt x="12732144" y="0"/>
                </a:lnTo>
                <a:lnTo>
                  <a:pt x="12732144" y="12630980"/>
                </a:lnTo>
                <a:lnTo>
                  <a:pt x="0" y="1263098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5923896">
            <a:off x="-11252552" y="2247990"/>
            <a:ext cx="12732144" cy="12630980"/>
          </a:xfrm>
          <a:custGeom>
            <a:avLst/>
            <a:gdLst/>
            <a:ahLst/>
            <a:cxnLst/>
            <a:rect r="r" b="b" t="t" l="l"/>
            <a:pathLst>
              <a:path h="12630980" w="12732144">
                <a:moveTo>
                  <a:pt x="0" y="0"/>
                </a:moveTo>
                <a:lnTo>
                  <a:pt x="12732144" y="0"/>
                </a:lnTo>
                <a:lnTo>
                  <a:pt x="12732144" y="12630980"/>
                </a:lnTo>
                <a:lnTo>
                  <a:pt x="0" y="126309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5923896">
            <a:off x="-11502622" y="2383621"/>
            <a:ext cx="12732144" cy="12630980"/>
          </a:xfrm>
          <a:custGeom>
            <a:avLst/>
            <a:gdLst/>
            <a:ahLst/>
            <a:cxnLst/>
            <a:rect r="r" b="b" t="t" l="l"/>
            <a:pathLst>
              <a:path h="12630980" w="12732144">
                <a:moveTo>
                  <a:pt x="0" y="0"/>
                </a:moveTo>
                <a:lnTo>
                  <a:pt x="12732144" y="0"/>
                </a:lnTo>
                <a:lnTo>
                  <a:pt x="12732144" y="12630980"/>
                </a:lnTo>
                <a:lnTo>
                  <a:pt x="0" y="1263098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9340509">
            <a:off x="14333285" y="-6447728"/>
            <a:ext cx="9888767" cy="11737409"/>
          </a:xfrm>
          <a:custGeom>
            <a:avLst/>
            <a:gdLst/>
            <a:ahLst/>
            <a:cxnLst/>
            <a:rect r="r" b="b" t="t" l="l"/>
            <a:pathLst>
              <a:path h="11737409" w="9888767">
                <a:moveTo>
                  <a:pt x="0" y="0"/>
                </a:moveTo>
                <a:lnTo>
                  <a:pt x="9888767" y="0"/>
                </a:lnTo>
                <a:lnTo>
                  <a:pt x="9888767" y="11737410"/>
                </a:lnTo>
                <a:lnTo>
                  <a:pt x="0" y="1173741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9340509">
            <a:off x="14586302" y="-6597180"/>
            <a:ext cx="9888767" cy="11737409"/>
          </a:xfrm>
          <a:custGeom>
            <a:avLst/>
            <a:gdLst/>
            <a:ahLst/>
            <a:cxnLst/>
            <a:rect r="r" b="b" t="t" l="l"/>
            <a:pathLst>
              <a:path h="11737409" w="9888767">
                <a:moveTo>
                  <a:pt x="0" y="0"/>
                </a:moveTo>
                <a:lnTo>
                  <a:pt x="9888768" y="0"/>
                </a:lnTo>
                <a:lnTo>
                  <a:pt x="9888768" y="11737409"/>
                </a:lnTo>
                <a:lnTo>
                  <a:pt x="0" y="117374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9340509">
            <a:off x="14804307" y="-6697797"/>
            <a:ext cx="9888767" cy="11737409"/>
          </a:xfrm>
          <a:custGeom>
            <a:avLst/>
            <a:gdLst/>
            <a:ahLst/>
            <a:cxnLst/>
            <a:rect r="r" b="b" t="t" l="l"/>
            <a:pathLst>
              <a:path h="11737409" w="9888767">
                <a:moveTo>
                  <a:pt x="0" y="0"/>
                </a:moveTo>
                <a:lnTo>
                  <a:pt x="9888767" y="0"/>
                </a:lnTo>
                <a:lnTo>
                  <a:pt x="9888767" y="11737409"/>
                </a:lnTo>
                <a:lnTo>
                  <a:pt x="0" y="117374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9340509">
            <a:off x="15057324" y="-6847249"/>
            <a:ext cx="9888767" cy="11737409"/>
          </a:xfrm>
          <a:custGeom>
            <a:avLst/>
            <a:gdLst/>
            <a:ahLst/>
            <a:cxnLst/>
            <a:rect r="r" b="b" t="t" l="l"/>
            <a:pathLst>
              <a:path h="11737409" w="9888767">
                <a:moveTo>
                  <a:pt x="0" y="0"/>
                </a:moveTo>
                <a:lnTo>
                  <a:pt x="9888767" y="0"/>
                </a:lnTo>
                <a:lnTo>
                  <a:pt x="9888767" y="11737409"/>
                </a:lnTo>
                <a:lnTo>
                  <a:pt x="0" y="117374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9340509">
            <a:off x="15225020" y="-7048484"/>
            <a:ext cx="9888767" cy="11737409"/>
          </a:xfrm>
          <a:custGeom>
            <a:avLst/>
            <a:gdLst/>
            <a:ahLst/>
            <a:cxnLst/>
            <a:rect r="r" b="b" t="t" l="l"/>
            <a:pathLst>
              <a:path h="11737409" w="9888767">
                <a:moveTo>
                  <a:pt x="0" y="0"/>
                </a:moveTo>
                <a:lnTo>
                  <a:pt x="9888767" y="0"/>
                </a:lnTo>
                <a:lnTo>
                  <a:pt x="9888767" y="11737409"/>
                </a:lnTo>
                <a:lnTo>
                  <a:pt x="0" y="117374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9340509">
            <a:off x="15478037" y="-7197936"/>
            <a:ext cx="9888767" cy="11737409"/>
          </a:xfrm>
          <a:custGeom>
            <a:avLst/>
            <a:gdLst/>
            <a:ahLst/>
            <a:cxnLst/>
            <a:rect r="r" b="b" t="t" l="l"/>
            <a:pathLst>
              <a:path h="11737409" w="9888767">
                <a:moveTo>
                  <a:pt x="0" y="0"/>
                </a:moveTo>
                <a:lnTo>
                  <a:pt x="9888768" y="0"/>
                </a:lnTo>
                <a:lnTo>
                  <a:pt x="9888768" y="11737409"/>
                </a:lnTo>
                <a:lnTo>
                  <a:pt x="0" y="117374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9340509">
            <a:off x="15628963" y="-7415941"/>
            <a:ext cx="9888767" cy="11737409"/>
          </a:xfrm>
          <a:custGeom>
            <a:avLst/>
            <a:gdLst/>
            <a:ahLst/>
            <a:cxnLst/>
            <a:rect r="r" b="b" t="t" l="l"/>
            <a:pathLst>
              <a:path h="11737409" w="9888767">
                <a:moveTo>
                  <a:pt x="0" y="0"/>
                </a:moveTo>
                <a:lnTo>
                  <a:pt x="9888768" y="0"/>
                </a:lnTo>
                <a:lnTo>
                  <a:pt x="9888768" y="11737409"/>
                </a:lnTo>
                <a:lnTo>
                  <a:pt x="0" y="117374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-9340509">
            <a:off x="15881981" y="-7565393"/>
            <a:ext cx="9888767" cy="11737409"/>
          </a:xfrm>
          <a:custGeom>
            <a:avLst/>
            <a:gdLst/>
            <a:ahLst/>
            <a:cxnLst/>
            <a:rect r="r" b="b" t="t" l="l"/>
            <a:pathLst>
              <a:path h="11737409" w="9888767">
                <a:moveTo>
                  <a:pt x="0" y="0"/>
                </a:moveTo>
                <a:lnTo>
                  <a:pt x="9888767" y="0"/>
                </a:lnTo>
                <a:lnTo>
                  <a:pt x="9888767" y="11737409"/>
                </a:lnTo>
                <a:lnTo>
                  <a:pt x="0" y="117374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282639" y="2127456"/>
            <a:ext cx="9525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</a:p>
        </p:txBody>
      </p:sp>
      <p:sp>
        <p:nvSpPr>
          <p:cNvPr name="TextBox 16" id="16"/>
          <p:cNvSpPr txBox="true"/>
          <p:nvPr/>
        </p:nvSpPr>
        <p:spPr>
          <a:xfrm rot="0">
            <a:off x="667555" y="2512621"/>
            <a:ext cx="15416241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90881" indent="-345440" lvl="1">
              <a:lnSpc>
                <a:spcPts val="4480"/>
              </a:lnSpc>
              <a:spcBef>
                <a:spcPct val="0"/>
              </a:spcBef>
              <a:buFont typeface="Arial"/>
              <a:buChar char="•"/>
            </a:pPr>
            <a:r>
              <a:rPr lang="en-US" sz="3200">
                <a:solidFill>
                  <a:srgbClr val="2C2C2C"/>
                </a:solidFill>
                <a:latin typeface="Montserrat"/>
              </a:rPr>
              <a:t>Robust and well-maintened project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67555" y="3471922"/>
            <a:ext cx="15416241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90881" indent="-345440" lvl="1">
              <a:lnSpc>
                <a:spcPts val="4480"/>
              </a:lnSpc>
              <a:spcBef>
                <a:spcPct val="0"/>
              </a:spcBef>
              <a:buFont typeface="Arial"/>
              <a:buChar char="•"/>
            </a:pPr>
            <a:r>
              <a:rPr lang="en-US" sz="3200">
                <a:solidFill>
                  <a:srgbClr val="2C2C2C"/>
                </a:solidFill>
                <a:latin typeface="Montserrat"/>
              </a:rPr>
              <a:t>Medium/high code quality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667555" y="4427632"/>
            <a:ext cx="15416241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90881" indent="-345440" lvl="1">
              <a:lnSpc>
                <a:spcPts val="4480"/>
              </a:lnSpc>
              <a:spcBef>
                <a:spcPct val="0"/>
              </a:spcBef>
              <a:buFont typeface="Arial"/>
              <a:buChar char="•"/>
            </a:pPr>
            <a:r>
              <a:rPr lang="en-US" sz="3200">
                <a:solidFill>
                  <a:srgbClr val="2C2C2C"/>
                </a:solidFill>
                <a:latin typeface="Montserrat"/>
              </a:rPr>
              <a:t>High code security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667555" y="5384991"/>
            <a:ext cx="15416241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90881" indent="-345440" lvl="1">
              <a:lnSpc>
                <a:spcPts val="4480"/>
              </a:lnSpc>
              <a:spcBef>
                <a:spcPct val="0"/>
              </a:spcBef>
              <a:buFont typeface="Arial"/>
              <a:buChar char="•"/>
            </a:pPr>
            <a:r>
              <a:rPr lang="en-US" sz="3200">
                <a:solidFill>
                  <a:srgbClr val="2C2C2C"/>
                </a:solidFill>
                <a:latin typeface="Montserrat"/>
              </a:rPr>
              <a:t>High code performance</a:t>
            </a:r>
          </a:p>
        </p:txBody>
      </p:sp>
    </p:spTree>
  </p:cSld>
  <p:clrMapOvr>
    <a:masterClrMapping/>
  </p:clrMapOvr>
</p:sld>
</file>

<file path=ppt/slides/slide4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141417" y="3326205"/>
            <a:ext cx="10005166" cy="34440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868"/>
              </a:lnSpc>
              <a:spcBef>
                <a:spcPct val="0"/>
              </a:spcBef>
            </a:pPr>
            <a:r>
              <a:rPr lang="en-US" sz="9905">
                <a:solidFill>
                  <a:srgbClr val="1F7044"/>
                </a:solidFill>
                <a:latin typeface="Montserrat Bold"/>
              </a:rPr>
              <a:t>Thank you for your attention   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-8000737">
            <a:off x="-5369922" y="6325809"/>
            <a:ext cx="9341405" cy="9267183"/>
          </a:xfrm>
          <a:custGeom>
            <a:avLst/>
            <a:gdLst/>
            <a:ahLst/>
            <a:cxnLst/>
            <a:rect r="r" b="b" t="t" l="l"/>
            <a:pathLst>
              <a:path h="9267183" w="9341405">
                <a:moveTo>
                  <a:pt x="0" y="0"/>
                </a:moveTo>
                <a:lnTo>
                  <a:pt x="9341405" y="0"/>
                </a:lnTo>
                <a:lnTo>
                  <a:pt x="9341405" y="9267183"/>
                </a:lnTo>
                <a:lnTo>
                  <a:pt x="0" y="92671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8000737">
            <a:off x="-5690544" y="7058125"/>
            <a:ext cx="9341405" cy="9267183"/>
          </a:xfrm>
          <a:custGeom>
            <a:avLst/>
            <a:gdLst/>
            <a:ahLst/>
            <a:cxnLst/>
            <a:rect r="r" b="b" t="t" l="l"/>
            <a:pathLst>
              <a:path h="9267183" w="9341405">
                <a:moveTo>
                  <a:pt x="0" y="0"/>
                </a:moveTo>
                <a:lnTo>
                  <a:pt x="9341405" y="0"/>
                </a:lnTo>
                <a:lnTo>
                  <a:pt x="9341405" y="9267183"/>
                </a:lnTo>
                <a:lnTo>
                  <a:pt x="0" y="926718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832594">
            <a:off x="12177364" y="-4699760"/>
            <a:ext cx="9888767" cy="11737409"/>
          </a:xfrm>
          <a:custGeom>
            <a:avLst/>
            <a:gdLst/>
            <a:ahLst/>
            <a:cxnLst/>
            <a:rect r="r" b="b" t="t" l="l"/>
            <a:pathLst>
              <a:path h="11737409" w="9888767">
                <a:moveTo>
                  <a:pt x="0" y="0"/>
                </a:moveTo>
                <a:lnTo>
                  <a:pt x="9888767" y="0"/>
                </a:lnTo>
                <a:lnTo>
                  <a:pt x="9888767" y="11737410"/>
                </a:lnTo>
                <a:lnTo>
                  <a:pt x="0" y="1173741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832594">
            <a:off x="12664655" y="-5231704"/>
            <a:ext cx="9888767" cy="11737409"/>
          </a:xfrm>
          <a:custGeom>
            <a:avLst/>
            <a:gdLst/>
            <a:ahLst/>
            <a:cxnLst/>
            <a:rect r="r" b="b" t="t" l="l"/>
            <a:pathLst>
              <a:path h="11737409" w="9888767">
                <a:moveTo>
                  <a:pt x="0" y="0"/>
                </a:moveTo>
                <a:lnTo>
                  <a:pt x="9888768" y="0"/>
                </a:lnTo>
                <a:lnTo>
                  <a:pt x="9888768" y="11737410"/>
                </a:lnTo>
                <a:lnTo>
                  <a:pt x="0" y="1173741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715015" y="3714515"/>
            <a:ext cx="2857970" cy="2857970"/>
          </a:xfrm>
          <a:custGeom>
            <a:avLst/>
            <a:gdLst/>
            <a:ahLst/>
            <a:cxnLst/>
            <a:rect r="r" b="b" t="t" l="l"/>
            <a:pathLst>
              <a:path h="2857970" w="2857970">
                <a:moveTo>
                  <a:pt x="0" y="0"/>
                </a:moveTo>
                <a:lnTo>
                  <a:pt x="2857970" y="0"/>
                </a:lnTo>
                <a:lnTo>
                  <a:pt x="2857970" y="2857970"/>
                </a:lnTo>
                <a:lnTo>
                  <a:pt x="0" y="28579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757787"/>
            <a:ext cx="15416241" cy="1052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680"/>
              </a:lnSpc>
              <a:spcBef>
                <a:spcPct val="0"/>
              </a:spcBef>
            </a:pPr>
            <a:r>
              <a:rPr lang="en-US" sz="6200">
                <a:solidFill>
                  <a:srgbClr val="2C2C2C"/>
                </a:solidFill>
                <a:latin typeface="Montserrat Bold"/>
              </a:rPr>
              <a:t>Apache Commons CSV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-8000737">
            <a:off x="-6349778" y="7248482"/>
            <a:ext cx="9341405" cy="9267183"/>
          </a:xfrm>
          <a:custGeom>
            <a:avLst/>
            <a:gdLst/>
            <a:ahLst/>
            <a:cxnLst/>
            <a:rect r="r" b="b" t="t" l="l"/>
            <a:pathLst>
              <a:path h="9267183" w="9341405">
                <a:moveTo>
                  <a:pt x="0" y="0"/>
                </a:moveTo>
                <a:lnTo>
                  <a:pt x="9341405" y="0"/>
                </a:lnTo>
                <a:lnTo>
                  <a:pt x="9341405" y="9267182"/>
                </a:lnTo>
                <a:lnTo>
                  <a:pt x="0" y="926718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lgDash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-8000737">
            <a:off x="-6525350" y="7375531"/>
            <a:ext cx="9341405" cy="9267183"/>
          </a:xfrm>
          <a:custGeom>
            <a:avLst/>
            <a:gdLst/>
            <a:ahLst/>
            <a:cxnLst/>
            <a:rect r="r" b="b" t="t" l="l"/>
            <a:pathLst>
              <a:path h="9267183" w="9341405">
                <a:moveTo>
                  <a:pt x="0" y="0"/>
                </a:moveTo>
                <a:lnTo>
                  <a:pt x="9341405" y="0"/>
                </a:lnTo>
                <a:lnTo>
                  <a:pt x="9341405" y="9267183"/>
                </a:lnTo>
                <a:lnTo>
                  <a:pt x="0" y="926718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lgDash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-8000737">
            <a:off x="-6652683" y="7642762"/>
            <a:ext cx="9341405" cy="9267183"/>
          </a:xfrm>
          <a:custGeom>
            <a:avLst/>
            <a:gdLst/>
            <a:ahLst/>
            <a:cxnLst/>
            <a:rect r="r" b="b" t="t" l="l"/>
            <a:pathLst>
              <a:path h="9267183" w="9341405">
                <a:moveTo>
                  <a:pt x="0" y="0"/>
                </a:moveTo>
                <a:lnTo>
                  <a:pt x="9341405" y="0"/>
                </a:lnTo>
                <a:lnTo>
                  <a:pt x="9341405" y="9267183"/>
                </a:lnTo>
                <a:lnTo>
                  <a:pt x="0" y="926718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lgDash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-8000737">
            <a:off x="-6828255" y="7769812"/>
            <a:ext cx="9341405" cy="9267183"/>
          </a:xfrm>
          <a:custGeom>
            <a:avLst/>
            <a:gdLst/>
            <a:ahLst/>
            <a:cxnLst/>
            <a:rect r="r" b="b" t="t" l="l"/>
            <a:pathLst>
              <a:path h="9267183" w="9341405">
                <a:moveTo>
                  <a:pt x="0" y="0"/>
                </a:moveTo>
                <a:lnTo>
                  <a:pt x="9341405" y="0"/>
                </a:lnTo>
                <a:lnTo>
                  <a:pt x="9341405" y="9267182"/>
                </a:lnTo>
                <a:lnTo>
                  <a:pt x="0" y="926718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lgDash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-8000737">
            <a:off x="-6927131" y="8037043"/>
            <a:ext cx="9341405" cy="9267183"/>
          </a:xfrm>
          <a:custGeom>
            <a:avLst/>
            <a:gdLst/>
            <a:ahLst/>
            <a:cxnLst/>
            <a:rect r="r" b="b" t="t" l="l"/>
            <a:pathLst>
              <a:path h="9267183" w="9341405">
                <a:moveTo>
                  <a:pt x="0" y="0"/>
                </a:moveTo>
                <a:lnTo>
                  <a:pt x="9341405" y="0"/>
                </a:lnTo>
                <a:lnTo>
                  <a:pt x="9341405" y="9267183"/>
                </a:lnTo>
                <a:lnTo>
                  <a:pt x="0" y="926718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lgDash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-8000737">
            <a:off x="-7102703" y="8164092"/>
            <a:ext cx="9341405" cy="9267183"/>
          </a:xfrm>
          <a:custGeom>
            <a:avLst/>
            <a:gdLst/>
            <a:ahLst/>
            <a:cxnLst/>
            <a:rect r="r" b="b" t="t" l="l"/>
            <a:pathLst>
              <a:path h="9267183" w="9341405">
                <a:moveTo>
                  <a:pt x="0" y="0"/>
                </a:moveTo>
                <a:lnTo>
                  <a:pt x="9341405" y="0"/>
                </a:lnTo>
                <a:lnTo>
                  <a:pt x="9341405" y="9267183"/>
                </a:lnTo>
                <a:lnTo>
                  <a:pt x="0" y="926718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lgDash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-832594">
            <a:off x="12707183" y="-5319797"/>
            <a:ext cx="9888767" cy="11737409"/>
          </a:xfrm>
          <a:custGeom>
            <a:avLst/>
            <a:gdLst/>
            <a:ahLst/>
            <a:cxnLst/>
            <a:rect r="r" b="b" t="t" l="l"/>
            <a:pathLst>
              <a:path h="11737409" w="9888767">
                <a:moveTo>
                  <a:pt x="0" y="0"/>
                </a:moveTo>
                <a:lnTo>
                  <a:pt x="9888768" y="0"/>
                </a:lnTo>
                <a:lnTo>
                  <a:pt x="9888768" y="11737409"/>
                </a:lnTo>
                <a:lnTo>
                  <a:pt x="0" y="117374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832594">
            <a:off x="12844736" y="-5460042"/>
            <a:ext cx="9888767" cy="11737409"/>
          </a:xfrm>
          <a:custGeom>
            <a:avLst/>
            <a:gdLst/>
            <a:ahLst/>
            <a:cxnLst/>
            <a:rect r="r" b="b" t="t" l="l"/>
            <a:pathLst>
              <a:path h="11737409" w="9888767">
                <a:moveTo>
                  <a:pt x="0" y="0"/>
                </a:moveTo>
                <a:lnTo>
                  <a:pt x="9888767" y="0"/>
                </a:lnTo>
                <a:lnTo>
                  <a:pt x="9888767" y="11737409"/>
                </a:lnTo>
                <a:lnTo>
                  <a:pt x="0" y="1173740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832594">
            <a:off x="13001866" y="-5580017"/>
            <a:ext cx="9888767" cy="11737409"/>
          </a:xfrm>
          <a:custGeom>
            <a:avLst/>
            <a:gdLst/>
            <a:ahLst/>
            <a:cxnLst/>
            <a:rect r="r" b="b" t="t" l="l"/>
            <a:pathLst>
              <a:path h="11737409" w="9888767">
                <a:moveTo>
                  <a:pt x="0" y="0"/>
                </a:moveTo>
                <a:lnTo>
                  <a:pt x="9888767" y="0"/>
                </a:lnTo>
                <a:lnTo>
                  <a:pt x="9888767" y="11737409"/>
                </a:lnTo>
                <a:lnTo>
                  <a:pt x="0" y="117374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832594">
            <a:off x="13139419" y="-5720262"/>
            <a:ext cx="9888767" cy="11737409"/>
          </a:xfrm>
          <a:custGeom>
            <a:avLst/>
            <a:gdLst/>
            <a:ahLst/>
            <a:cxnLst/>
            <a:rect r="r" b="b" t="t" l="l"/>
            <a:pathLst>
              <a:path h="11737409" w="9888767">
                <a:moveTo>
                  <a:pt x="0" y="0"/>
                </a:moveTo>
                <a:lnTo>
                  <a:pt x="9888767" y="0"/>
                </a:lnTo>
                <a:lnTo>
                  <a:pt x="9888767" y="11737409"/>
                </a:lnTo>
                <a:lnTo>
                  <a:pt x="0" y="1173740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-832594">
            <a:off x="13274840" y="-5846207"/>
            <a:ext cx="9888767" cy="11737409"/>
          </a:xfrm>
          <a:custGeom>
            <a:avLst/>
            <a:gdLst/>
            <a:ahLst/>
            <a:cxnLst/>
            <a:rect r="r" b="b" t="t" l="l"/>
            <a:pathLst>
              <a:path h="11737409" w="9888767">
                <a:moveTo>
                  <a:pt x="0" y="0"/>
                </a:moveTo>
                <a:lnTo>
                  <a:pt x="9888767" y="0"/>
                </a:lnTo>
                <a:lnTo>
                  <a:pt x="9888767" y="11737409"/>
                </a:lnTo>
                <a:lnTo>
                  <a:pt x="0" y="117374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-832594">
            <a:off x="13412393" y="-5986452"/>
            <a:ext cx="9888767" cy="11737409"/>
          </a:xfrm>
          <a:custGeom>
            <a:avLst/>
            <a:gdLst/>
            <a:ahLst/>
            <a:cxnLst/>
            <a:rect r="r" b="b" t="t" l="l"/>
            <a:pathLst>
              <a:path h="11737409" w="9888767">
                <a:moveTo>
                  <a:pt x="0" y="0"/>
                </a:moveTo>
                <a:lnTo>
                  <a:pt x="9888767" y="0"/>
                </a:lnTo>
                <a:lnTo>
                  <a:pt x="9888767" y="11737409"/>
                </a:lnTo>
                <a:lnTo>
                  <a:pt x="0" y="1173740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-832594">
            <a:off x="13597742" y="-6073149"/>
            <a:ext cx="9888767" cy="11737409"/>
          </a:xfrm>
          <a:custGeom>
            <a:avLst/>
            <a:gdLst/>
            <a:ahLst/>
            <a:cxnLst/>
            <a:rect r="r" b="b" t="t" l="l"/>
            <a:pathLst>
              <a:path h="11737409" w="9888767">
                <a:moveTo>
                  <a:pt x="0" y="0"/>
                </a:moveTo>
                <a:lnTo>
                  <a:pt x="9888768" y="0"/>
                </a:lnTo>
                <a:lnTo>
                  <a:pt x="9888768" y="11737409"/>
                </a:lnTo>
                <a:lnTo>
                  <a:pt x="0" y="117374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-832594">
            <a:off x="13735295" y="-6213394"/>
            <a:ext cx="9888767" cy="11737409"/>
          </a:xfrm>
          <a:custGeom>
            <a:avLst/>
            <a:gdLst/>
            <a:ahLst/>
            <a:cxnLst/>
            <a:rect r="r" b="b" t="t" l="l"/>
            <a:pathLst>
              <a:path h="11737409" w="9888767">
                <a:moveTo>
                  <a:pt x="0" y="0"/>
                </a:moveTo>
                <a:lnTo>
                  <a:pt x="9888767" y="0"/>
                </a:lnTo>
                <a:lnTo>
                  <a:pt x="9888767" y="11737410"/>
                </a:lnTo>
                <a:lnTo>
                  <a:pt x="0" y="1173741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-832594">
            <a:off x="13977795" y="-6213394"/>
            <a:ext cx="9888767" cy="11737409"/>
          </a:xfrm>
          <a:custGeom>
            <a:avLst/>
            <a:gdLst/>
            <a:ahLst/>
            <a:cxnLst/>
            <a:rect r="r" b="b" t="t" l="l"/>
            <a:pathLst>
              <a:path h="11737409" w="9888767">
                <a:moveTo>
                  <a:pt x="0" y="0"/>
                </a:moveTo>
                <a:lnTo>
                  <a:pt x="9888767" y="0"/>
                </a:lnTo>
                <a:lnTo>
                  <a:pt x="9888767" y="11737410"/>
                </a:lnTo>
                <a:lnTo>
                  <a:pt x="0" y="1173741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-832594">
            <a:off x="14115347" y="-6353639"/>
            <a:ext cx="9888767" cy="11737409"/>
          </a:xfrm>
          <a:custGeom>
            <a:avLst/>
            <a:gdLst/>
            <a:ahLst/>
            <a:cxnLst/>
            <a:rect r="r" b="b" t="t" l="l"/>
            <a:pathLst>
              <a:path h="11737409" w="9888767">
                <a:moveTo>
                  <a:pt x="0" y="0"/>
                </a:moveTo>
                <a:lnTo>
                  <a:pt x="9888768" y="0"/>
                </a:lnTo>
                <a:lnTo>
                  <a:pt x="9888768" y="11737410"/>
                </a:lnTo>
                <a:lnTo>
                  <a:pt x="0" y="1173741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7719820" y="6858114"/>
            <a:ext cx="2853165" cy="471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2C2C2C"/>
                </a:solidFill>
                <a:latin typeface="Montserrat Bold"/>
              </a:rPr>
              <a:t>Our repository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105663" y="4366657"/>
            <a:ext cx="14076674" cy="14012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488"/>
              </a:lnSpc>
              <a:spcBef>
                <a:spcPct val="0"/>
              </a:spcBef>
            </a:pPr>
            <a:r>
              <a:rPr lang="en-US" sz="8206">
                <a:solidFill>
                  <a:srgbClr val="2C2C2C"/>
                </a:solidFill>
                <a:latin typeface="Montserrat Bold"/>
              </a:rPr>
              <a:t>Software Quality Analysis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8656794">
            <a:off x="-5662270" y="5540123"/>
            <a:ext cx="9341405" cy="9267183"/>
          </a:xfrm>
          <a:custGeom>
            <a:avLst/>
            <a:gdLst/>
            <a:ahLst/>
            <a:cxnLst/>
            <a:rect r="r" b="b" t="t" l="l"/>
            <a:pathLst>
              <a:path h="9267183" w="9341405">
                <a:moveTo>
                  <a:pt x="0" y="0"/>
                </a:moveTo>
                <a:lnTo>
                  <a:pt x="9341406" y="0"/>
                </a:lnTo>
                <a:lnTo>
                  <a:pt x="9341406" y="9267182"/>
                </a:lnTo>
                <a:lnTo>
                  <a:pt x="0" y="92671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8656794">
            <a:off x="-6141920" y="5857256"/>
            <a:ext cx="9341405" cy="9267183"/>
          </a:xfrm>
          <a:custGeom>
            <a:avLst/>
            <a:gdLst/>
            <a:ahLst/>
            <a:cxnLst/>
            <a:rect r="r" b="b" t="t" l="l"/>
            <a:pathLst>
              <a:path h="9267183" w="9341405">
                <a:moveTo>
                  <a:pt x="0" y="0"/>
                </a:moveTo>
                <a:lnTo>
                  <a:pt x="9341405" y="0"/>
                </a:lnTo>
                <a:lnTo>
                  <a:pt x="9341405" y="9267183"/>
                </a:lnTo>
                <a:lnTo>
                  <a:pt x="0" y="926718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832594">
            <a:off x="12009146" y="-4840005"/>
            <a:ext cx="9888767" cy="11737409"/>
          </a:xfrm>
          <a:custGeom>
            <a:avLst/>
            <a:gdLst/>
            <a:ahLst/>
            <a:cxnLst/>
            <a:rect r="r" b="b" t="t" l="l"/>
            <a:pathLst>
              <a:path h="11737409" w="9888767">
                <a:moveTo>
                  <a:pt x="0" y="0"/>
                </a:moveTo>
                <a:lnTo>
                  <a:pt x="9888767" y="0"/>
                </a:lnTo>
                <a:lnTo>
                  <a:pt x="9888767" y="11737410"/>
                </a:lnTo>
                <a:lnTo>
                  <a:pt x="0" y="1173741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832594">
            <a:off x="12314916" y="-5375973"/>
            <a:ext cx="9888767" cy="11737409"/>
          </a:xfrm>
          <a:custGeom>
            <a:avLst/>
            <a:gdLst/>
            <a:ahLst/>
            <a:cxnLst/>
            <a:rect r="r" b="b" t="t" l="l"/>
            <a:pathLst>
              <a:path h="11737409" w="9888767">
                <a:moveTo>
                  <a:pt x="0" y="0"/>
                </a:moveTo>
                <a:lnTo>
                  <a:pt x="9888768" y="0"/>
                </a:lnTo>
                <a:lnTo>
                  <a:pt x="9888768" y="11737409"/>
                </a:lnTo>
                <a:lnTo>
                  <a:pt x="0" y="117374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979813" y="3972426"/>
            <a:ext cx="2288768" cy="2288768"/>
          </a:xfrm>
          <a:custGeom>
            <a:avLst/>
            <a:gdLst/>
            <a:ahLst/>
            <a:cxnLst/>
            <a:rect r="r" b="b" t="t" l="l"/>
            <a:pathLst>
              <a:path h="2288768" w="2288768">
                <a:moveTo>
                  <a:pt x="0" y="0"/>
                </a:moveTo>
                <a:lnTo>
                  <a:pt x="2288768" y="0"/>
                </a:lnTo>
                <a:lnTo>
                  <a:pt x="2288768" y="2288768"/>
                </a:lnTo>
                <a:lnTo>
                  <a:pt x="0" y="22887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420211" y="3972426"/>
            <a:ext cx="2288768" cy="2288768"/>
          </a:xfrm>
          <a:custGeom>
            <a:avLst/>
            <a:gdLst/>
            <a:ahLst/>
            <a:cxnLst/>
            <a:rect r="r" b="b" t="t" l="l"/>
            <a:pathLst>
              <a:path h="2288768" w="2288768">
                <a:moveTo>
                  <a:pt x="0" y="0"/>
                </a:moveTo>
                <a:lnTo>
                  <a:pt x="2288768" y="0"/>
                </a:lnTo>
                <a:lnTo>
                  <a:pt x="2288768" y="2288768"/>
                </a:lnTo>
                <a:lnTo>
                  <a:pt x="0" y="22887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757787"/>
            <a:ext cx="15416241" cy="1052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680"/>
              </a:lnSpc>
              <a:spcBef>
                <a:spcPct val="0"/>
              </a:spcBef>
            </a:pPr>
            <a:r>
              <a:rPr lang="en-US" sz="6200">
                <a:solidFill>
                  <a:srgbClr val="2C2C2C"/>
                </a:solidFill>
                <a:latin typeface="Montserrat Bold"/>
              </a:rPr>
              <a:t>SonarCloud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205060" y="7602019"/>
            <a:ext cx="2719070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2C2C2C"/>
                </a:solidFill>
                <a:latin typeface="Montserrat"/>
              </a:rPr>
              <a:t>Bugs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715913" y="6565698"/>
            <a:ext cx="1697364" cy="7124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79"/>
              </a:lnSpc>
              <a:spcBef>
                <a:spcPct val="0"/>
              </a:spcBef>
            </a:pPr>
            <a:r>
              <a:rPr lang="en-US" sz="4199">
                <a:solidFill>
                  <a:srgbClr val="B95258"/>
                </a:solidFill>
                <a:latin typeface="Montserrat Bold"/>
              </a:rPr>
              <a:t>6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337965" y="6565698"/>
            <a:ext cx="1572463" cy="7124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79"/>
              </a:lnSpc>
              <a:spcBef>
                <a:spcPct val="0"/>
              </a:spcBef>
            </a:pPr>
            <a:r>
              <a:rPr lang="en-US" sz="4199">
                <a:solidFill>
                  <a:srgbClr val="3B7AAF"/>
                </a:solidFill>
                <a:latin typeface="Montserrat Bold"/>
              </a:rPr>
              <a:t>658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335177" y="7602019"/>
            <a:ext cx="3578040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2C2C2C"/>
                </a:solidFill>
                <a:latin typeface="Montserrat"/>
              </a:rPr>
              <a:t>Code smells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2497956"/>
            <a:ext cx="15491366" cy="712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880"/>
              </a:lnSpc>
              <a:spcBef>
                <a:spcPct val="0"/>
              </a:spcBef>
            </a:pPr>
            <a:r>
              <a:rPr lang="en-US" sz="4200">
                <a:solidFill>
                  <a:srgbClr val="2C2C2C"/>
                </a:solidFill>
                <a:latin typeface="Montserrat"/>
              </a:rPr>
              <a:t>Analysis results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8656794">
            <a:off x="-6341026" y="6109018"/>
            <a:ext cx="9341405" cy="9267183"/>
          </a:xfrm>
          <a:custGeom>
            <a:avLst/>
            <a:gdLst/>
            <a:ahLst/>
            <a:cxnLst/>
            <a:rect r="r" b="b" t="t" l="l"/>
            <a:pathLst>
              <a:path h="9267183" w="9341405">
                <a:moveTo>
                  <a:pt x="0" y="0"/>
                </a:moveTo>
                <a:lnTo>
                  <a:pt x="9341405" y="0"/>
                </a:lnTo>
                <a:lnTo>
                  <a:pt x="9341405" y="9267183"/>
                </a:lnTo>
                <a:lnTo>
                  <a:pt x="0" y="926718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8656794">
            <a:off x="-6527227" y="6288979"/>
            <a:ext cx="9341405" cy="9267183"/>
          </a:xfrm>
          <a:custGeom>
            <a:avLst/>
            <a:gdLst/>
            <a:ahLst/>
            <a:cxnLst/>
            <a:rect r="r" b="b" t="t" l="l"/>
            <a:pathLst>
              <a:path h="9267183" w="9341405">
                <a:moveTo>
                  <a:pt x="0" y="0"/>
                </a:moveTo>
                <a:lnTo>
                  <a:pt x="9341405" y="0"/>
                </a:lnTo>
                <a:lnTo>
                  <a:pt x="9341405" y="9267183"/>
                </a:lnTo>
                <a:lnTo>
                  <a:pt x="0" y="926718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8656794">
            <a:off x="-6671547" y="6399934"/>
            <a:ext cx="9341405" cy="9267183"/>
          </a:xfrm>
          <a:custGeom>
            <a:avLst/>
            <a:gdLst/>
            <a:ahLst/>
            <a:cxnLst/>
            <a:rect r="r" b="b" t="t" l="l"/>
            <a:pathLst>
              <a:path h="9267183" w="9341405">
                <a:moveTo>
                  <a:pt x="0" y="0"/>
                </a:moveTo>
                <a:lnTo>
                  <a:pt x="9341406" y="0"/>
                </a:lnTo>
                <a:lnTo>
                  <a:pt x="9341406" y="9267183"/>
                </a:lnTo>
                <a:lnTo>
                  <a:pt x="0" y="926718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8656794">
            <a:off x="-6857748" y="6579895"/>
            <a:ext cx="9341405" cy="9267183"/>
          </a:xfrm>
          <a:custGeom>
            <a:avLst/>
            <a:gdLst/>
            <a:ahLst/>
            <a:cxnLst/>
            <a:rect r="r" b="b" t="t" l="l"/>
            <a:pathLst>
              <a:path h="9267183" w="9341405">
                <a:moveTo>
                  <a:pt x="0" y="0"/>
                </a:moveTo>
                <a:lnTo>
                  <a:pt x="9341405" y="0"/>
                </a:lnTo>
                <a:lnTo>
                  <a:pt x="9341405" y="9267183"/>
                </a:lnTo>
                <a:lnTo>
                  <a:pt x="0" y="926718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8656794">
            <a:off x="-6962898" y="6745820"/>
            <a:ext cx="9341405" cy="9267183"/>
          </a:xfrm>
          <a:custGeom>
            <a:avLst/>
            <a:gdLst/>
            <a:ahLst/>
            <a:cxnLst/>
            <a:rect r="r" b="b" t="t" l="l"/>
            <a:pathLst>
              <a:path h="9267183" w="9341405">
                <a:moveTo>
                  <a:pt x="0" y="0"/>
                </a:moveTo>
                <a:lnTo>
                  <a:pt x="9341405" y="0"/>
                </a:lnTo>
                <a:lnTo>
                  <a:pt x="9341405" y="9267183"/>
                </a:lnTo>
                <a:lnTo>
                  <a:pt x="0" y="926718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8656794">
            <a:off x="-7149099" y="6925781"/>
            <a:ext cx="9341405" cy="9267183"/>
          </a:xfrm>
          <a:custGeom>
            <a:avLst/>
            <a:gdLst/>
            <a:ahLst/>
            <a:cxnLst/>
            <a:rect r="r" b="b" t="t" l="l"/>
            <a:pathLst>
              <a:path h="9267183" w="9341405">
                <a:moveTo>
                  <a:pt x="0" y="0"/>
                </a:moveTo>
                <a:lnTo>
                  <a:pt x="9341405" y="0"/>
                </a:lnTo>
                <a:lnTo>
                  <a:pt x="9341405" y="9267183"/>
                </a:lnTo>
                <a:lnTo>
                  <a:pt x="0" y="926718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8656794">
            <a:off x="-7294214" y="6998701"/>
            <a:ext cx="9341405" cy="9267183"/>
          </a:xfrm>
          <a:custGeom>
            <a:avLst/>
            <a:gdLst/>
            <a:ahLst/>
            <a:cxnLst/>
            <a:rect r="r" b="b" t="t" l="l"/>
            <a:pathLst>
              <a:path h="9267183" w="9341405">
                <a:moveTo>
                  <a:pt x="0" y="0"/>
                </a:moveTo>
                <a:lnTo>
                  <a:pt x="9341405" y="0"/>
                </a:lnTo>
                <a:lnTo>
                  <a:pt x="9341405" y="9267182"/>
                </a:lnTo>
                <a:lnTo>
                  <a:pt x="0" y="926718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8656794">
            <a:off x="-7480415" y="7178662"/>
            <a:ext cx="9341405" cy="9267183"/>
          </a:xfrm>
          <a:custGeom>
            <a:avLst/>
            <a:gdLst/>
            <a:ahLst/>
            <a:cxnLst/>
            <a:rect r="r" b="b" t="t" l="l"/>
            <a:pathLst>
              <a:path h="9267183" w="9341405">
                <a:moveTo>
                  <a:pt x="0" y="0"/>
                </a:moveTo>
                <a:lnTo>
                  <a:pt x="9341405" y="0"/>
                </a:lnTo>
                <a:lnTo>
                  <a:pt x="9341405" y="9267182"/>
                </a:lnTo>
                <a:lnTo>
                  <a:pt x="0" y="926718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-832594">
            <a:off x="12419720" y="-5450489"/>
            <a:ext cx="9888767" cy="11737409"/>
          </a:xfrm>
          <a:custGeom>
            <a:avLst/>
            <a:gdLst/>
            <a:ahLst/>
            <a:cxnLst/>
            <a:rect r="r" b="b" t="t" l="l"/>
            <a:pathLst>
              <a:path h="11737409" w="9888767">
                <a:moveTo>
                  <a:pt x="0" y="0"/>
                </a:moveTo>
                <a:lnTo>
                  <a:pt x="9888767" y="0"/>
                </a:lnTo>
                <a:lnTo>
                  <a:pt x="9888767" y="11737409"/>
                </a:lnTo>
                <a:lnTo>
                  <a:pt x="0" y="1173740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-832594">
            <a:off x="12419720" y="-5647752"/>
            <a:ext cx="9888767" cy="11737409"/>
          </a:xfrm>
          <a:custGeom>
            <a:avLst/>
            <a:gdLst/>
            <a:ahLst/>
            <a:cxnLst/>
            <a:rect r="r" b="b" t="t" l="l"/>
            <a:pathLst>
              <a:path h="11737409" w="9888767">
                <a:moveTo>
                  <a:pt x="0" y="0"/>
                </a:moveTo>
                <a:lnTo>
                  <a:pt x="9888767" y="0"/>
                </a:lnTo>
                <a:lnTo>
                  <a:pt x="9888767" y="11737409"/>
                </a:lnTo>
                <a:lnTo>
                  <a:pt x="0" y="1173740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-832594">
            <a:off x="12596432" y="-5862425"/>
            <a:ext cx="9888767" cy="11737409"/>
          </a:xfrm>
          <a:custGeom>
            <a:avLst/>
            <a:gdLst/>
            <a:ahLst/>
            <a:cxnLst/>
            <a:rect r="r" b="b" t="t" l="l"/>
            <a:pathLst>
              <a:path h="11737409" w="9888767">
                <a:moveTo>
                  <a:pt x="0" y="0"/>
                </a:moveTo>
                <a:lnTo>
                  <a:pt x="9888767" y="0"/>
                </a:lnTo>
                <a:lnTo>
                  <a:pt x="9888767" y="11737409"/>
                </a:lnTo>
                <a:lnTo>
                  <a:pt x="0" y="1173740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-832594">
            <a:off x="12596432" y="-6059687"/>
            <a:ext cx="9888767" cy="11737409"/>
          </a:xfrm>
          <a:custGeom>
            <a:avLst/>
            <a:gdLst/>
            <a:ahLst/>
            <a:cxnLst/>
            <a:rect r="r" b="b" t="t" l="l"/>
            <a:pathLst>
              <a:path h="11737409" w="9888767">
                <a:moveTo>
                  <a:pt x="0" y="0"/>
                </a:moveTo>
                <a:lnTo>
                  <a:pt x="9888767" y="0"/>
                </a:lnTo>
                <a:lnTo>
                  <a:pt x="9888767" y="11737409"/>
                </a:lnTo>
                <a:lnTo>
                  <a:pt x="0" y="1173740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-832594">
            <a:off x="12773144" y="-6274361"/>
            <a:ext cx="9888767" cy="11737409"/>
          </a:xfrm>
          <a:custGeom>
            <a:avLst/>
            <a:gdLst/>
            <a:ahLst/>
            <a:cxnLst/>
            <a:rect r="r" b="b" t="t" l="l"/>
            <a:pathLst>
              <a:path h="11737409" w="9888767">
                <a:moveTo>
                  <a:pt x="0" y="0"/>
                </a:moveTo>
                <a:lnTo>
                  <a:pt x="9888768" y="0"/>
                </a:lnTo>
                <a:lnTo>
                  <a:pt x="9888768" y="11737410"/>
                </a:lnTo>
                <a:lnTo>
                  <a:pt x="0" y="1173741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-832594">
            <a:off x="12773144" y="-6471623"/>
            <a:ext cx="9888767" cy="11737409"/>
          </a:xfrm>
          <a:custGeom>
            <a:avLst/>
            <a:gdLst/>
            <a:ahLst/>
            <a:cxnLst/>
            <a:rect r="r" b="b" t="t" l="l"/>
            <a:pathLst>
              <a:path h="11737409" w="9888767">
                <a:moveTo>
                  <a:pt x="0" y="0"/>
                </a:moveTo>
                <a:lnTo>
                  <a:pt x="9888768" y="0"/>
                </a:lnTo>
                <a:lnTo>
                  <a:pt x="9888768" y="11737409"/>
                </a:lnTo>
                <a:lnTo>
                  <a:pt x="0" y="1173740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-832594">
            <a:off x="12949856" y="-6686296"/>
            <a:ext cx="9888767" cy="11737409"/>
          </a:xfrm>
          <a:custGeom>
            <a:avLst/>
            <a:gdLst/>
            <a:ahLst/>
            <a:cxnLst/>
            <a:rect r="r" b="b" t="t" l="l"/>
            <a:pathLst>
              <a:path h="11737409" w="9888767">
                <a:moveTo>
                  <a:pt x="0" y="0"/>
                </a:moveTo>
                <a:lnTo>
                  <a:pt x="9888768" y="0"/>
                </a:lnTo>
                <a:lnTo>
                  <a:pt x="9888768" y="11737409"/>
                </a:lnTo>
                <a:lnTo>
                  <a:pt x="0" y="1173740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-832594">
            <a:off x="12949856" y="-6883559"/>
            <a:ext cx="9888767" cy="11737409"/>
          </a:xfrm>
          <a:custGeom>
            <a:avLst/>
            <a:gdLst/>
            <a:ahLst/>
            <a:cxnLst/>
            <a:rect r="r" b="b" t="t" l="l"/>
            <a:pathLst>
              <a:path h="11737409" w="9888767">
                <a:moveTo>
                  <a:pt x="0" y="0"/>
                </a:moveTo>
                <a:lnTo>
                  <a:pt x="9888768" y="0"/>
                </a:lnTo>
                <a:lnTo>
                  <a:pt x="9888768" y="11737410"/>
                </a:lnTo>
                <a:lnTo>
                  <a:pt x="0" y="1173741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-832594">
            <a:off x="13126569" y="-7098232"/>
            <a:ext cx="9888767" cy="11737409"/>
          </a:xfrm>
          <a:custGeom>
            <a:avLst/>
            <a:gdLst/>
            <a:ahLst/>
            <a:cxnLst/>
            <a:rect r="r" b="b" t="t" l="l"/>
            <a:pathLst>
              <a:path h="11737409" w="9888767">
                <a:moveTo>
                  <a:pt x="0" y="0"/>
                </a:moveTo>
                <a:lnTo>
                  <a:pt x="9888767" y="0"/>
                </a:lnTo>
                <a:lnTo>
                  <a:pt x="9888767" y="11737410"/>
                </a:lnTo>
                <a:lnTo>
                  <a:pt x="0" y="1173741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-832594">
            <a:off x="13126569" y="-7295494"/>
            <a:ext cx="9888767" cy="11737409"/>
          </a:xfrm>
          <a:custGeom>
            <a:avLst/>
            <a:gdLst/>
            <a:ahLst/>
            <a:cxnLst/>
            <a:rect r="r" b="b" t="t" l="l"/>
            <a:pathLst>
              <a:path h="11737409" w="9888767">
                <a:moveTo>
                  <a:pt x="0" y="0"/>
                </a:moveTo>
                <a:lnTo>
                  <a:pt x="9888767" y="0"/>
                </a:lnTo>
                <a:lnTo>
                  <a:pt x="9888767" y="11737409"/>
                </a:lnTo>
                <a:lnTo>
                  <a:pt x="0" y="1173740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-832594">
            <a:off x="13303281" y="-7510167"/>
            <a:ext cx="9888767" cy="11737409"/>
          </a:xfrm>
          <a:custGeom>
            <a:avLst/>
            <a:gdLst/>
            <a:ahLst/>
            <a:cxnLst/>
            <a:rect r="r" b="b" t="t" l="l"/>
            <a:pathLst>
              <a:path h="11737409" w="9888767">
                <a:moveTo>
                  <a:pt x="0" y="0"/>
                </a:moveTo>
                <a:lnTo>
                  <a:pt x="9888767" y="0"/>
                </a:lnTo>
                <a:lnTo>
                  <a:pt x="9888767" y="11737409"/>
                </a:lnTo>
                <a:lnTo>
                  <a:pt x="0" y="1173740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3972426"/>
            <a:ext cx="1144456" cy="1144456"/>
          </a:xfrm>
          <a:custGeom>
            <a:avLst/>
            <a:gdLst/>
            <a:ahLst/>
            <a:cxnLst/>
            <a:rect r="r" b="b" t="t" l="l"/>
            <a:pathLst>
              <a:path h="1144456" w="1144456">
                <a:moveTo>
                  <a:pt x="0" y="0"/>
                </a:moveTo>
                <a:lnTo>
                  <a:pt x="1144456" y="0"/>
                </a:lnTo>
                <a:lnTo>
                  <a:pt x="1144456" y="1144456"/>
                </a:lnTo>
                <a:lnTo>
                  <a:pt x="0" y="11444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757787"/>
            <a:ext cx="15416241" cy="1052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680"/>
              </a:lnSpc>
              <a:spcBef>
                <a:spcPct val="0"/>
              </a:spcBef>
            </a:pPr>
            <a:r>
              <a:rPr lang="en-US" sz="6200">
                <a:solidFill>
                  <a:srgbClr val="2C2C2C"/>
                </a:solidFill>
                <a:latin typeface="Montserrat Bold"/>
              </a:rPr>
              <a:t>SonarCloud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2497956"/>
            <a:ext cx="15491366" cy="712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880"/>
              </a:lnSpc>
              <a:spcBef>
                <a:spcPct val="0"/>
              </a:spcBef>
            </a:pPr>
            <a:r>
              <a:rPr lang="en-US" sz="4200">
                <a:solidFill>
                  <a:srgbClr val="2C2C2C"/>
                </a:solidFill>
                <a:latin typeface="Montserrat"/>
              </a:rPr>
              <a:t>Bugs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554188" y="4247157"/>
            <a:ext cx="15416241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2C2C2C"/>
                </a:solidFill>
                <a:latin typeface="Montserrat"/>
              </a:rPr>
              <a:t>3 critical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8656794">
            <a:off x="-6341026" y="6109018"/>
            <a:ext cx="9341405" cy="9267183"/>
          </a:xfrm>
          <a:custGeom>
            <a:avLst/>
            <a:gdLst/>
            <a:ahLst/>
            <a:cxnLst/>
            <a:rect r="r" b="b" t="t" l="l"/>
            <a:pathLst>
              <a:path h="9267183" w="9341405">
                <a:moveTo>
                  <a:pt x="0" y="0"/>
                </a:moveTo>
                <a:lnTo>
                  <a:pt x="9341405" y="0"/>
                </a:lnTo>
                <a:lnTo>
                  <a:pt x="9341405" y="9267183"/>
                </a:lnTo>
                <a:lnTo>
                  <a:pt x="0" y="926718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8656794">
            <a:off x="-6527227" y="6288979"/>
            <a:ext cx="9341405" cy="9267183"/>
          </a:xfrm>
          <a:custGeom>
            <a:avLst/>
            <a:gdLst/>
            <a:ahLst/>
            <a:cxnLst/>
            <a:rect r="r" b="b" t="t" l="l"/>
            <a:pathLst>
              <a:path h="9267183" w="9341405">
                <a:moveTo>
                  <a:pt x="0" y="0"/>
                </a:moveTo>
                <a:lnTo>
                  <a:pt x="9341405" y="0"/>
                </a:lnTo>
                <a:lnTo>
                  <a:pt x="9341405" y="9267183"/>
                </a:lnTo>
                <a:lnTo>
                  <a:pt x="0" y="926718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8656794">
            <a:off x="-6671547" y="6399934"/>
            <a:ext cx="9341405" cy="9267183"/>
          </a:xfrm>
          <a:custGeom>
            <a:avLst/>
            <a:gdLst/>
            <a:ahLst/>
            <a:cxnLst/>
            <a:rect r="r" b="b" t="t" l="l"/>
            <a:pathLst>
              <a:path h="9267183" w="9341405">
                <a:moveTo>
                  <a:pt x="0" y="0"/>
                </a:moveTo>
                <a:lnTo>
                  <a:pt x="9341406" y="0"/>
                </a:lnTo>
                <a:lnTo>
                  <a:pt x="9341406" y="9267183"/>
                </a:lnTo>
                <a:lnTo>
                  <a:pt x="0" y="926718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8656794">
            <a:off x="-6857748" y="6579895"/>
            <a:ext cx="9341405" cy="9267183"/>
          </a:xfrm>
          <a:custGeom>
            <a:avLst/>
            <a:gdLst/>
            <a:ahLst/>
            <a:cxnLst/>
            <a:rect r="r" b="b" t="t" l="l"/>
            <a:pathLst>
              <a:path h="9267183" w="9341405">
                <a:moveTo>
                  <a:pt x="0" y="0"/>
                </a:moveTo>
                <a:lnTo>
                  <a:pt x="9341405" y="0"/>
                </a:lnTo>
                <a:lnTo>
                  <a:pt x="9341405" y="9267183"/>
                </a:lnTo>
                <a:lnTo>
                  <a:pt x="0" y="926718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8656794">
            <a:off x="-6962898" y="6745820"/>
            <a:ext cx="9341405" cy="9267183"/>
          </a:xfrm>
          <a:custGeom>
            <a:avLst/>
            <a:gdLst/>
            <a:ahLst/>
            <a:cxnLst/>
            <a:rect r="r" b="b" t="t" l="l"/>
            <a:pathLst>
              <a:path h="9267183" w="9341405">
                <a:moveTo>
                  <a:pt x="0" y="0"/>
                </a:moveTo>
                <a:lnTo>
                  <a:pt x="9341405" y="0"/>
                </a:lnTo>
                <a:lnTo>
                  <a:pt x="9341405" y="9267183"/>
                </a:lnTo>
                <a:lnTo>
                  <a:pt x="0" y="926718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8656794">
            <a:off x="-7149099" y="6925781"/>
            <a:ext cx="9341405" cy="9267183"/>
          </a:xfrm>
          <a:custGeom>
            <a:avLst/>
            <a:gdLst/>
            <a:ahLst/>
            <a:cxnLst/>
            <a:rect r="r" b="b" t="t" l="l"/>
            <a:pathLst>
              <a:path h="9267183" w="9341405">
                <a:moveTo>
                  <a:pt x="0" y="0"/>
                </a:moveTo>
                <a:lnTo>
                  <a:pt x="9341405" y="0"/>
                </a:lnTo>
                <a:lnTo>
                  <a:pt x="9341405" y="9267183"/>
                </a:lnTo>
                <a:lnTo>
                  <a:pt x="0" y="926718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8656794">
            <a:off x="-7294214" y="6998701"/>
            <a:ext cx="9341405" cy="9267183"/>
          </a:xfrm>
          <a:custGeom>
            <a:avLst/>
            <a:gdLst/>
            <a:ahLst/>
            <a:cxnLst/>
            <a:rect r="r" b="b" t="t" l="l"/>
            <a:pathLst>
              <a:path h="9267183" w="9341405">
                <a:moveTo>
                  <a:pt x="0" y="0"/>
                </a:moveTo>
                <a:lnTo>
                  <a:pt x="9341405" y="0"/>
                </a:lnTo>
                <a:lnTo>
                  <a:pt x="9341405" y="9267182"/>
                </a:lnTo>
                <a:lnTo>
                  <a:pt x="0" y="926718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8656794">
            <a:off x="-7480415" y="7178662"/>
            <a:ext cx="9341405" cy="9267183"/>
          </a:xfrm>
          <a:custGeom>
            <a:avLst/>
            <a:gdLst/>
            <a:ahLst/>
            <a:cxnLst/>
            <a:rect r="r" b="b" t="t" l="l"/>
            <a:pathLst>
              <a:path h="9267183" w="9341405">
                <a:moveTo>
                  <a:pt x="0" y="0"/>
                </a:moveTo>
                <a:lnTo>
                  <a:pt x="9341405" y="0"/>
                </a:lnTo>
                <a:lnTo>
                  <a:pt x="9341405" y="9267182"/>
                </a:lnTo>
                <a:lnTo>
                  <a:pt x="0" y="926718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-832594">
            <a:off x="12419720" y="-5450489"/>
            <a:ext cx="9888767" cy="11737409"/>
          </a:xfrm>
          <a:custGeom>
            <a:avLst/>
            <a:gdLst/>
            <a:ahLst/>
            <a:cxnLst/>
            <a:rect r="r" b="b" t="t" l="l"/>
            <a:pathLst>
              <a:path h="11737409" w="9888767">
                <a:moveTo>
                  <a:pt x="0" y="0"/>
                </a:moveTo>
                <a:lnTo>
                  <a:pt x="9888767" y="0"/>
                </a:lnTo>
                <a:lnTo>
                  <a:pt x="9888767" y="11737409"/>
                </a:lnTo>
                <a:lnTo>
                  <a:pt x="0" y="117374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-832594">
            <a:off x="12419720" y="-5647752"/>
            <a:ext cx="9888767" cy="11737409"/>
          </a:xfrm>
          <a:custGeom>
            <a:avLst/>
            <a:gdLst/>
            <a:ahLst/>
            <a:cxnLst/>
            <a:rect r="r" b="b" t="t" l="l"/>
            <a:pathLst>
              <a:path h="11737409" w="9888767">
                <a:moveTo>
                  <a:pt x="0" y="0"/>
                </a:moveTo>
                <a:lnTo>
                  <a:pt x="9888767" y="0"/>
                </a:lnTo>
                <a:lnTo>
                  <a:pt x="9888767" y="11737409"/>
                </a:lnTo>
                <a:lnTo>
                  <a:pt x="0" y="1173740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-832594">
            <a:off x="12596432" y="-5862425"/>
            <a:ext cx="9888767" cy="11737409"/>
          </a:xfrm>
          <a:custGeom>
            <a:avLst/>
            <a:gdLst/>
            <a:ahLst/>
            <a:cxnLst/>
            <a:rect r="r" b="b" t="t" l="l"/>
            <a:pathLst>
              <a:path h="11737409" w="9888767">
                <a:moveTo>
                  <a:pt x="0" y="0"/>
                </a:moveTo>
                <a:lnTo>
                  <a:pt x="9888767" y="0"/>
                </a:lnTo>
                <a:lnTo>
                  <a:pt x="9888767" y="11737409"/>
                </a:lnTo>
                <a:lnTo>
                  <a:pt x="0" y="117374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-832594">
            <a:off x="12596432" y="-6059687"/>
            <a:ext cx="9888767" cy="11737409"/>
          </a:xfrm>
          <a:custGeom>
            <a:avLst/>
            <a:gdLst/>
            <a:ahLst/>
            <a:cxnLst/>
            <a:rect r="r" b="b" t="t" l="l"/>
            <a:pathLst>
              <a:path h="11737409" w="9888767">
                <a:moveTo>
                  <a:pt x="0" y="0"/>
                </a:moveTo>
                <a:lnTo>
                  <a:pt x="9888767" y="0"/>
                </a:lnTo>
                <a:lnTo>
                  <a:pt x="9888767" y="11737409"/>
                </a:lnTo>
                <a:lnTo>
                  <a:pt x="0" y="1173740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-832594">
            <a:off x="12773144" y="-6274361"/>
            <a:ext cx="9888767" cy="11737409"/>
          </a:xfrm>
          <a:custGeom>
            <a:avLst/>
            <a:gdLst/>
            <a:ahLst/>
            <a:cxnLst/>
            <a:rect r="r" b="b" t="t" l="l"/>
            <a:pathLst>
              <a:path h="11737409" w="9888767">
                <a:moveTo>
                  <a:pt x="0" y="0"/>
                </a:moveTo>
                <a:lnTo>
                  <a:pt x="9888768" y="0"/>
                </a:lnTo>
                <a:lnTo>
                  <a:pt x="9888768" y="11737410"/>
                </a:lnTo>
                <a:lnTo>
                  <a:pt x="0" y="1173741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-832594">
            <a:off x="12773144" y="-6471623"/>
            <a:ext cx="9888767" cy="11737409"/>
          </a:xfrm>
          <a:custGeom>
            <a:avLst/>
            <a:gdLst/>
            <a:ahLst/>
            <a:cxnLst/>
            <a:rect r="r" b="b" t="t" l="l"/>
            <a:pathLst>
              <a:path h="11737409" w="9888767">
                <a:moveTo>
                  <a:pt x="0" y="0"/>
                </a:moveTo>
                <a:lnTo>
                  <a:pt x="9888768" y="0"/>
                </a:lnTo>
                <a:lnTo>
                  <a:pt x="9888768" y="11737409"/>
                </a:lnTo>
                <a:lnTo>
                  <a:pt x="0" y="1173740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-832594">
            <a:off x="12949856" y="-6686296"/>
            <a:ext cx="9888767" cy="11737409"/>
          </a:xfrm>
          <a:custGeom>
            <a:avLst/>
            <a:gdLst/>
            <a:ahLst/>
            <a:cxnLst/>
            <a:rect r="r" b="b" t="t" l="l"/>
            <a:pathLst>
              <a:path h="11737409" w="9888767">
                <a:moveTo>
                  <a:pt x="0" y="0"/>
                </a:moveTo>
                <a:lnTo>
                  <a:pt x="9888768" y="0"/>
                </a:lnTo>
                <a:lnTo>
                  <a:pt x="9888768" y="11737409"/>
                </a:lnTo>
                <a:lnTo>
                  <a:pt x="0" y="117374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-832594">
            <a:off x="12949856" y="-6883559"/>
            <a:ext cx="9888767" cy="11737409"/>
          </a:xfrm>
          <a:custGeom>
            <a:avLst/>
            <a:gdLst/>
            <a:ahLst/>
            <a:cxnLst/>
            <a:rect r="r" b="b" t="t" l="l"/>
            <a:pathLst>
              <a:path h="11737409" w="9888767">
                <a:moveTo>
                  <a:pt x="0" y="0"/>
                </a:moveTo>
                <a:lnTo>
                  <a:pt x="9888768" y="0"/>
                </a:lnTo>
                <a:lnTo>
                  <a:pt x="9888768" y="11737410"/>
                </a:lnTo>
                <a:lnTo>
                  <a:pt x="0" y="1173741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-832594">
            <a:off x="13126569" y="-7098232"/>
            <a:ext cx="9888767" cy="11737409"/>
          </a:xfrm>
          <a:custGeom>
            <a:avLst/>
            <a:gdLst/>
            <a:ahLst/>
            <a:cxnLst/>
            <a:rect r="r" b="b" t="t" l="l"/>
            <a:pathLst>
              <a:path h="11737409" w="9888767">
                <a:moveTo>
                  <a:pt x="0" y="0"/>
                </a:moveTo>
                <a:lnTo>
                  <a:pt x="9888767" y="0"/>
                </a:lnTo>
                <a:lnTo>
                  <a:pt x="9888767" y="11737410"/>
                </a:lnTo>
                <a:lnTo>
                  <a:pt x="0" y="1173741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-832594">
            <a:off x="13126569" y="-7295494"/>
            <a:ext cx="9888767" cy="11737409"/>
          </a:xfrm>
          <a:custGeom>
            <a:avLst/>
            <a:gdLst/>
            <a:ahLst/>
            <a:cxnLst/>
            <a:rect r="r" b="b" t="t" l="l"/>
            <a:pathLst>
              <a:path h="11737409" w="9888767">
                <a:moveTo>
                  <a:pt x="0" y="0"/>
                </a:moveTo>
                <a:lnTo>
                  <a:pt x="9888767" y="0"/>
                </a:lnTo>
                <a:lnTo>
                  <a:pt x="9888767" y="11737409"/>
                </a:lnTo>
                <a:lnTo>
                  <a:pt x="0" y="1173740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-832594">
            <a:off x="13303281" y="-7510167"/>
            <a:ext cx="9888767" cy="11737409"/>
          </a:xfrm>
          <a:custGeom>
            <a:avLst/>
            <a:gdLst/>
            <a:ahLst/>
            <a:cxnLst/>
            <a:rect r="r" b="b" t="t" l="l"/>
            <a:pathLst>
              <a:path h="11737409" w="9888767">
                <a:moveTo>
                  <a:pt x="0" y="0"/>
                </a:moveTo>
                <a:lnTo>
                  <a:pt x="9888767" y="0"/>
                </a:lnTo>
                <a:lnTo>
                  <a:pt x="9888767" y="11737409"/>
                </a:lnTo>
                <a:lnTo>
                  <a:pt x="0" y="117374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2220781" y="5485165"/>
            <a:ext cx="13158898" cy="1099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90881" indent="-345440" lvl="1">
              <a:lnSpc>
                <a:spcPts val="4480"/>
              </a:lnSpc>
              <a:spcBef>
                <a:spcPct val="0"/>
              </a:spcBef>
              <a:buFont typeface="Arial"/>
              <a:buChar char="•"/>
            </a:pPr>
            <a:r>
              <a:rPr lang="en-US" sz="3200">
                <a:solidFill>
                  <a:srgbClr val="2C2C2C"/>
                </a:solidFill>
                <a:latin typeface="Montserrat"/>
              </a:rPr>
              <a:t>3x multiple lambda expressions chained together that could raise the same exception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757787"/>
            <a:ext cx="15416241" cy="1052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680"/>
              </a:lnSpc>
              <a:spcBef>
                <a:spcPct val="0"/>
              </a:spcBef>
            </a:pPr>
            <a:r>
              <a:rPr lang="en-US" sz="6200">
                <a:solidFill>
                  <a:srgbClr val="2C2C2C"/>
                </a:solidFill>
                <a:latin typeface="Montserrat Bold"/>
              </a:rPr>
              <a:t>SonarCloud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2497956"/>
            <a:ext cx="15491366" cy="712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880"/>
              </a:lnSpc>
              <a:spcBef>
                <a:spcPct val="0"/>
              </a:spcBef>
            </a:pPr>
            <a:r>
              <a:rPr lang="en-US" sz="4200">
                <a:solidFill>
                  <a:srgbClr val="2C2C2C"/>
                </a:solidFill>
                <a:latin typeface="Montserrat"/>
              </a:rPr>
              <a:t>Fix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8656794">
            <a:off x="-6341026" y="6109018"/>
            <a:ext cx="9341405" cy="9267183"/>
          </a:xfrm>
          <a:custGeom>
            <a:avLst/>
            <a:gdLst/>
            <a:ahLst/>
            <a:cxnLst/>
            <a:rect r="r" b="b" t="t" l="l"/>
            <a:pathLst>
              <a:path h="9267183" w="9341405">
                <a:moveTo>
                  <a:pt x="0" y="0"/>
                </a:moveTo>
                <a:lnTo>
                  <a:pt x="9341405" y="0"/>
                </a:lnTo>
                <a:lnTo>
                  <a:pt x="9341405" y="9267183"/>
                </a:lnTo>
                <a:lnTo>
                  <a:pt x="0" y="92671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8656794">
            <a:off x="-6527227" y="6288979"/>
            <a:ext cx="9341405" cy="9267183"/>
          </a:xfrm>
          <a:custGeom>
            <a:avLst/>
            <a:gdLst/>
            <a:ahLst/>
            <a:cxnLst/>
            <a:rect r="r" b="b" t="t" l="l"/>
            <a:pathLst>
              <a:path h="9267183" w="9341405">
                <a:moveTo>
                  <a:pt x="0" y="0"/>
                </a:moveTo>
                <a:lnTo>
                  <a:pt x="9341405" y="0"/>
                </a:lnTo>
                <a:lnTo>
                  <a:pt x="9341405" y="9267183"/>
                </a:lnTo>
                <a:lnTo>
                  <a:pt x="0" y="926718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8656794">
            <a:off x="-6671547" y="6399934"/>
            <a:ext cx="9341405" cy="9267183"/>
          </a:xfrm>
          <a:custGeom>
            <a:avLst/>
            <a:gdLst/>
            <a:ahLst/>
            <a:cxnLst/>
            <a:rect r="r" b="b" t="t" l="l"/>
            <a:pathLst>
              <a:path h="9267183" w="9341405">
                <a:moveTo>
                  <a:pt x="0" y="0"/>
                </a:moveTo>
                <a:lnTo>
                  <a:pt x="9341406" y="0"/>
                </a:lnTo>
                <a:lnTo>
                  <a:pt x="9341406" y="9267183"/>
                </a:lnTo>
                <a:lnTo>
                  <a:pt x="0" y="92671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8656794">
            <a:off x="-6857748" y="6579895"/>
            <a:ext cx="9341405" cy="9267183"/>
          </a:xfrm>
          <a:custGeom>
            <a:avLst/>
            <a:gdLst/>
            <a:ahLst/>
            <a:cxnLst/>
            <a:rect r="r" b="b" t="t" l="l"/>
            <a:pathLst>
              <a:path h="9267183" w="9341405">
                <a:moveTo>
                  <a:pt x="0" y="0"/>
                </a:moveTo>
                <a:lnTo>
                  <a:pt x="9341405" y="0"/>
                </a:lnTo>
                <a:lnTo>
                  <a:pt x="9341405" y="9267183"/>
                </a:lnTo>
                <a:lnTo>
                  <a:pt x="0" y="926718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8656794">
            <a:off x="-6962898" y="6745820"/>
            <a:ext cx="9341405" cy="9267183"/>
          </a:xfrm>
          <a:custGeom>
            <a:avLst/>
            <a:gdLst/>
            <a:ahLst/>
            <a:cxnLst/>
            <a:rect r="r" b="b" t="t" l="l"/>
            <a:pathLst>
              <a:path h="9267183" w="9341405">
                <a:moveTo>
                  <a:pt x="0" y="0"/>
                </a:moveTo>
                <a:lnTo>
                  <a:pt x="9341405" y="0"/>
                </a:lnTo>
                <a:lnTo>
                  <a:pt x="9341405" y="9267183"/>
                </a:lnTo>
                <a:lnTo>
                  <a:pt x="0" y="92671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8656794">
            <a:off x="-7149099" y="6925781"/>
            <a:ext cx="9341405" cy="9267183"/>
          </a:xfrm>
          <a:custGeom>
            <a:avLst/>
            <a:gdLst/>
            <a:ahLst/>
            <a:cxnLst/>
            <a:rect r="r" b="b" t="t" l="l"/>
            <a:pathLst>
              <a:path h="9267183" w="9341405">
                <a:moveTo>
                  <a:pt x="0" y="0"/>
                </a:moveTo>
                <a:lnTo>
                  <a:pt x="9341405" y="0"/>
                </a:lnTo>
                <a:lnTo>
                  <a:pt x="9341405" y="9267183"/>
                </a:lnTo>
                <a:lnTo>
                  <a:pt x="0" y="926718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8656794">
            <a:off x="-7294214" y="6998701"/>
            <a:ext cx="9341405" cy="9267183"/>
          </a:xfrm>
          <a:custGeom>
            <a:avLst/>
            <a:gdLst/>
            <a:ahLst/>
            <a:cxnLst/>
            <a:rect r="r" b="b" t="t" l="l"/>
            <a:pathLst>
              <a:path h="9267183" w="9341405">
                <a:moveTo>
                  <a:pt x="0" y="0"/>
                </a:moveTo>
                <a:lnTo>
                  <a:pt x="9341405" y="0"/>
                </a:lnTo>
                <a:lnTo>
                  <a:pt x="9341405" y="9267182"/>
                </a:lnTo>
                <a:lnTo>
                  <a:pt x="0" y="92671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8656794">
            <a:off x="-7480415" y="7178662"/>
            <a:ext cx="9341405" cy="9267183"/>
          </a:xfrm>
          <a:custGeom>
            <a:avLst/>
            <a:gdLst/>
            <a:ahLst/>
            <a:cxnLst/>
            <a:rect r="r" b="b" t="t" l="l"/>
            <a:pathLst>
              <a:path h="9267183" w="9341405">
                <a:moveTo>
                  <a:pt x="0" y="0"/>
                </a:moveTo>
                <a:lnTo>
                  <a:pt x="9341405" y="0"/>
                </a:lnTo>
                <a:lnTo>
                  <a:pt x="9341405" y="9267182"/>
                </a:lnTo>
                <a:lnTo>
                  <a:pt x="0" y="926718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832594">
            <a:off x="12419720" y="-5450489"/>
            <a:ext cx="9888767" cy="11737409"/>
          </a:xfrm>
          <a:custGeom>
            <a:avLst/>
            <a:gdLst/>
            <a:ahLst/>
            <a:cxnLst/>
            <a:rect r="r" b="b" t="t" l="l"/>
            <a:pathLst>
              <a:path h="11737409" w="9888767">
                <a:moveTo>
                  <a:pt x="0" y="0"/>
                </a:moveTo>
                <a:lnTo>
                  <a:pt x="9888767" y="0"/>
                </a:lnTo>
                <a:lnTo>
                  <a:pt x="9888767" y="11737409"/>
                </a:lnTo>
                <a:lnTo>
                  <a:pt x="0" y="117374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832594">
            <a:off x="12419720" y="-5647752"/>
            <a:ext cx="9888767" cy="11737409"/>
          </a:xfrm>
          <a:custGeom>
            <a:avLst/>
            <a:gdLst/>
            <a:ahLst/>
            <a:cxnLst/>
            <a:rect r="r" b="b" t="t" l="l"/>
            <a:pathLst>
              <a:path h="11737409" w="9888767">
                <a:moveTo>
                  <a:pt x="0" y="0"/>
                </a:moveTo>
                <a:lnTo>
                  <a:pt x="9888767" y="0"/>
                </a:lnTo>
                <a:lnTo>
                  <a:pt x="9888767" y="11737409"/>
                </a:lnTo>
                <a:lnTo>
                  <a:pt x="0" y="117374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-832594">
            <a:off x="12596432" y="-5862425"/>
            <a:ext cx="9888767" cy="11737409"/>
          </a:xfrm>
          <a:custGeom>
            <a:avLst/>
            <a:gdLst/>
            <a:ahLst/>
            <a:cxnLst/>
            <a:rect r="r" b="b" t="t" l="l"/>
            <a:pathLst>
              <a:path h="11737409" w="9888767">
                <a:moveTo>
                  <a:pt x="0" y="0"/>
                </a:moveTo>
                <a:lnTo>
                  <a:pt x="9888767" y="0"/>
                </a:lnTo>
                <a:lnTo>
                  <a:pt x="9888767" y="11737409"/>
                </a:lnTo>
                <a:lnTo>
                  <a:pt x="0" y="117374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-832594">
            <a:off x="12596432" y="-6059687"/>
            <a:ext cx="9888767" cy="11737409"/>
          </a:xfrm>
          <a:custGeom>
            <a:avLst/>
            <a:gdLst/>
            <a:ahLst/>
            <a:cxnLst/>
            <a:rect r="r" b="b" t="t" l="l"/>
            <a:pathLst>
              <a:path h="11737409" w="9888767">
                <a:moveTo>
                  <a:pt x="0" y="0"/>
                </a:moveTo>
                <a:lnTo>
                  <a:pt x="9888767" y="0"/>
                </a:lnTo>
                <a:lnTo>
                  <a:pt x="9888767" y="11737409"/>
                </a:lnTo>
                <a:lnTo>
                  <a:pt x="0" y="117374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-832594">
            <a:off x="12773144" y="-6274361"/>
            <a:ext cx="9888767" cy="11737409"/>
          </a:xfrm>
          <a:custGeom>
            <a:avLst/>
            <a:gdLst/>
            <a:ahLst/>
            <a:cxnLst/>
            <a:rect r="r" b="b" t="t" l="l"/>
            <a:pathLst>
              <a:path h="11737409" w="9888767">
                <a:moveTo>
                  <a:pt x="0" y="0"/>
                </a:moveTo>
                <a:lnTo>
                  <a:pt x="9888768" y="0"/>
                </a:lnTo>
                <a:lnTo>
                  <a:pt x="9888768" y="11737410"/>
                </a:lnTo>
                <a:lnTo>
                  <a:pt x="0" y="1173741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-832594">
            <a:off x="12773144" y="-6471623"/>
            <a:ext cx="9888767" cy="11737409"/>
          </a:xfrm>
          <a:custGeom>
            <a:avLst/>
            <a:gdLst/>
            <a:ahLst/>
            <a:cxnLst/>
            <a:rect r="r" b="b" t="t" l="l"/>
            <a:pathLst>
              <a:path h="11737409" w="9888767">
                <a:moveTo>
                  <a:pt x="0" y="0"/>
                </a:moveTo>
                <a:lnTo>
                  <a:pt x="9888768" y="0"/>
                </a:lnTo>
                <a:lnTo>
                  <a:pt x="9888768" y="11737409"/>
                </a:lnTo>
                <a:lnTo>
                  <a:pt x="0" y="117374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-832594">
            <a:off x="12949856" y="-6686296"/>
            <a:ext cx="9888767" cy="11737409"/>
          </a:xfrm>
          <a:custGeom>
            <a:avLst/>
            <a:gdLst/>
            <a:ahLst/>
            <a:cxnLst/>
            <a:rect r="r" b="b" t="t" l="l"/>
            <a:pathLst>
              <a:path h="11737409" w="9888767">
                <a:moveTo>
                  <a:pt x="0" y="0"/>
                </a:moveTo>
                <a:lnTo>
                  <a:pt x="9888768" y="0"/>
                </a:lnTo>
                <a:lnTo>
                  <a:pt x="9888768" y="11737409"/>
                </a:lnTo>
                <a:lnTo>
                  <a:pt x="0" y="117374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-832594">
            <a:off x="12949856" y="-6883559"/>
            <a:ext cx="9888767" cy="11737409"/>
          </a:xfrm>
          <a:custGeom>
            <a:avLst/>
            <a:gdLst/>
            <a:ahLst/>
            <a:cxnLst/>
            <a:rect r="r" b="b" t="t" l="l"/>
            <a:pathLst>
              <a:path h="11737409" w="9888767">
                <a:moveTo>
                  <a:pt x="0" y="0"/>
                </a:moveTo>
                <a:lnTo>
                  <a:pt x="9888768" y="0"/>
                </a:lnTo>
                <a:lnTo>
                  <a:pt x="9888768" y="11737410"/>
                </a:lnTo>
                <a:lnTo>
                  <a:pt x="0" y="1173741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-832594">
            <a:off x="13126569" y="-7098232"/>
            <a:ext cx="9888767" cy="11737409"/>
          </a:xfrm>
          <a:custGeom>
            <a:avLst/>
            <a:gdLst/>
            <a:ahLst/>
            <a:cxnLst/>
            <a:rect r="r" b="b" t="t" l="l"/>
            <a:pathLst>
              <a:path h="11737409" w="9888767">
                <a:moveTo>
                  <a:pt x="0" y="0"/>
                </a:moveTo>
                <a:lnTo>
                  <a:pt x="9888767" y="0"/>
                </a:lnTo>
                <a:lnTo>
                  <a:pt x="9888767" y="11737410"/>
                </a:lnTo>
                <a:lnTo>
                  <a:pt x="0" y="1173741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-832594">
            <a:off x="13126569" y="-7295494"/>
            <a:ext cx="9888767" cy="11737409"/>
          </a:xfrm>
          <a:custGeom>
            <a:avLst/>
            <a:gdLst/>
            <a:ahLst/>
            <a:cxnLst/>
            <a:rect r="r" b="b" t="t" l="l"/>
            <a:pathLst>
              <a:path h="11737409" w="9888767">
                <a:moveTo>
                  <a:pt x="0" y="0"/>
                </a:moveTo>
                <a:lnTo>
                  <a:pt x="9888767" y="0"/>
                </a:lnTo>
                <a:lnTo>
                  <a:pt x="9888767" y="11737409"/>
                </a:lnTo>
                <a:lnTo>
                  <a:pt x="0" y="117374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-832594">
            <a:off x="13303281" y="-7510167"/>
            <a:ext cx="9888767" cy="11737409"/>
          </a:xfrm>
          <a:custGeom>
            <a:avLst/>
            <a:gdLst/>
            <a:ahLst/>
            <a:cxnLst/>
            <a:rect r="r" b="b" t="t" l="l"/>
            <a:pathLst>
              <a:path h="11737409" w="9888767">
                <a:moveTo>
                  <a:pt x="0" y="0"/>
                </a:moveTo>
                <a:lnTo>
                  <a:pt x="9888767" y="0"/>
                </a:lnTo>
                <a:lnTo>
                  <a:pt x="9888767" y="11737409"/>
                </a:lnTo>
                <a:lnTo>
                  <a:pt x="0" y="117374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1028700" y="3915276"/>
            <a:ext cx="13158898" cy="1661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2C2C2C"/>
                </a:solidFill>
                <a:latin typeface="Montserrat"/>
              </a:rPr>
              <a:t>Applied refactoring by rewriting the chained expressions making sure that only one method could raise the expected exception.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DAF59St-H98</dc:identifier>
  <dcterms:modified xsi:type="dcterms:W3CDTF">2011-08-01T06:04:30Z</dcterms:modified>
  <cp:revision>1</cp:revision>
  <dc:title>Software Dependability</dc:title>
</cp:coreProperties>
</file>